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1" r:id="rId1"/>
  </p:sldMasterIdLst>
  <p:sldIdLst>
    <p:sldId id="277" r:id="rId2"/>
    <p:sldId id="291" r:id="rId3"/>
    <p:sldId id="288" r:id="rId4"/>
    <p:sldId id="289" r:id="rId5"/>
    <p:sldId id="290" r:id="rId6"/>
    <p:sldId id="287" r:id="rId7"/>
    <p:sldId id="278" r:id="rId8"/>
    <p:sldId id="279" r:id="rId9"/>
    <p:sldId id="258" r:id="rId10"/>
    <p:sldId id="280" r:id="rId11"/>
    <p:sldId id="281" r:id="rId12"/>
    <p:sldId id="260" r:id="rId13"/>
    <p:sldId id="282" r:id="rId14"/>
    <p:sldId id="283" r:id="rId15"/>
    <p:sldId id="267" r:id="rId16"/>
    <p:sldId id="265" r:id="rId17"/>
    <p:sldId id="266" r:id="rId18"/>
    <p:sldId id="284" r:id="rId19"/>
    <p:sldId id="285" r:id="rId20"/>
    <p:sldId id="270" r:id="rId21"/>
    <p:sldId id="271" r:id="rId22"/>
    <p:sldId id="272" r:id="rId23"/>
    <p:sldId id="273" r:id="rId24"/>
    <p:sldId id="274" r:id="rId25"/>
    <p:sldId id="286" r:id="rId26"/>
    <p:sldId id="276" r:id="rId27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0D9B7F-84F2-481B-B405-35D1895BEA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9D33F40-06BA-4E21-A6A3-40465D73C2EA}">
      <dgm:prSet/>
      <dgm:spPr/>
      <dgm:t>
        <a:bodyPr/>
        <a:lstStyle/>
        <a:p>
          <a:r>
            <a:rPr lang="pt-BR" dirty="0"/>
            <a:t>As regras de avaliação do NPJ espelham, ao máximo, as regras das provas de segunda fase da OAB;</a:t>
          </a:r>
          <a:endParaRPr lang="en-US" dirty="0"/>
        </a:p>
      </dgm:t>
    </dgm:pt>
    <dgm:pt modelId="{27160BEF-284F-46FF-9213-CB188DC27940}" type="parTrans" cxnId="{9308DEC6-61D8-49C2-84FC-710D97348D09}">
      <dgm:prSet/>
      <dgm:spPr/>
      <dgm:t>
        <a:bodyPr/>
        <a:lstStyle/>
        <a:p>
          <a:endParaRPr lang="en-US"/>
        </a:p>
      </dgm:t>
    </dgm:pt>
    <dgm:pt modelId="{B2ADE27D-06FE-4053-B80A-247FC6D37A78}" type="sibTrans" cxnId="{9308DEC6-61D8-49C2-84FC-710D97348D09}">
      <dgm:prSet/>
      <dgm:spPr/>
      <dgm:t>
        <a:bodyPr/>
        <a:lstStyle/>
        <a:p>
          <a:endParaRPr lang="en-US"/>
        </a:p>
      </dgm:t>
    </dgm:pt>
    <dgm:pt modelId="{85E8ACD9-B415-40BB-9770-722EB4B55D28}">
      <dgm:prSet/>
      <dgm:spPr/>
      <dgm:t>
        <a:bodyPr/>
        <a:lstStyle/>
        <a:p>
          <a:pPr algn="just"/>
          <a:r>
            <a:rPr lang="pt-BR" dirty="0"/>
            <a:t>O objetivo é adaptar o aluno ao ambiente e aos procedimentos da prova profissional, de modo que se sinta mais à vontade no momento da realização do exame;</a:t>
          </a:r>
          <a:endParaRPr lang="en-US" dirty="0"/>
        </a:p>
      </dgm:t>
    </dgm:pt>
    <dgm:pt modelId="{AE11AAE8-D980-43EA-835D-8A5495801461}" type="parTrans" cxnId="{11EA3CD3-2B44-44DD-803E-7841D32863D1}">
      <dgm:prSet/>
      <dgm:spPr/>
      <dgm:t>
        <a:bodyPr/>
        <a:lstStyle/>
        <a:p>
          <a:endParaRPr lang="en-US"/>
        </a:p>
      </dgm:t>
    </dgm:pt>
    <dgm:pt modelId="{C2177B68-94EA-4693-B953-48793BF2D025}" type="sibTrans" cxnId="{11EA3CD3-2B44-44DD-803E-7841D32863D1}">
      <dgm:prSet/>
      <dgm:spPr/>
      <dgm:t>
        <a:bodyPr/>
        <a:lstStyle/>
        <a:p>
          <a:endParaRPr lang="en-US"/>
        </a:p>
      </dgm:t>
    </dgm:pt>
    <dgm:pt modelId="{AC890BE8-95A6-47EA-8490-E5C815B596B6}" type="pres">
      <dgm:prSet presAssocID="{BC0D9B7F-84F2-481B-B405-35D1895BEAFC}" presName="root" presStyleCnt="0">
        <dgm:presLayoutVars>
          <dgm:dir/>
          <dgm:resizeHandles val="exact"/>
        </dgm:presLayoutVars>
      </dgm:prSet>
      <dgm:spPr/>
    </dgm:pt>
    <dgm:pt modelId="{67A7B632-182E-448E-B8C6-E7B593C7EC63}" type="pres">
      <dgm:prSet presAssocID="{F9D33F40-06BA-4E21-A6A3-40465D73C2EA}" presName="compNode" presStyleCnt="0"/>
      <dgm:spPr/>
    </dgm:pt>
    <dgm:pt modelId="{6D3181DD-3469-432B-A4EE-2A965B58B1C0}" type="pres">
      <dgm:prSet presAssocID="{F9D33F40-06BA-4E21-A6A3-40465D73C2EA}" presName="bgRect" presStyleLbl="bgShp" presStyleIdx="0" presStyleCnt="2"/>
      <dgm:spPr/>
    </dgm:pt>
    <dgm:pt modelId="{8B7E1BC8-78B5-4ADF-87AA-DEB2F3592E3A}" type="pres">
      <dgm:prSet presAssocID="{F9D33F40-06BA-4E21-A6A3-40465D73C2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9D713482-DE72-439A-ACE8-0D3593530A7A}" type="pres">
      <dgm:prSet presAssocID="{F9D33F40-06BA-4E21-A6A3-40465D73C2EA}" presName="spaceRect" presStyleCnt="0"/>
      <dgm:spPr/>
    </dgm:pt>
    <dgm:pt modelId="{1CDB92A6-8DE2-443F-AA73-710C80CB99BF}" type="pres">
      <dgm:prSet presAssocID="{F9D33F40-06BA-4E21-A6A3-40465D73C2EA}" presName="parTx" presStyleLbl="revTx" presStyleIdx="0" presStyleCnt="2">
        <dgm:presLayoutVars>
          <dgm:chMax val="0"/>
          <dgm:chPref val="0"/>
        </dgm:presLayoutVars>
      </dgm:prSet>
      <dgm:spPr/>
    </dgm:pt>
    <dgm:pt modelId="{BA484DD6-1F54-4711-AF2F-4468E984A100}" type="pres">
      <dgm:prSet presAssocID="{B2ADE27D-06FE-4053-B80A-247FC6D37A78}" presName="sibTrans" presStyleCnt="0"/>
      <dgm:spPr/>
    </dgm:pt>
    <dgm:pt modelId="{F9E98099-AC4A-4D68-95EA-9378DE5784C4}" type="pres">
      <dgm:prSet presAssocID="{85E8ACD9-B415-40BB-9770-722EB4B55D28}" presName="compNode" presStyleCnt="0"/>
      <dgm:spPr/>
    </dgm:pt>
    <dgm:pt modelId="{92DE3130-C046-4760-B442-6EF0550F7BC7}" type="pres">
      <dgm:prSet presAssocID="{85E8ACD9-B415-40BB-9770-722EB4B55D28}" presName="bgRect" presStyleLbl="bgShp" presStyleIdx="1" presStyleCnt="2"/>
      <dgm:spPr/>
    </dgm:pt>
    <dgm:pt modelId="{F4D2AD9A-320F-4308-8427-F80A10E1C47C}" type="pres">
      <dgm:prSet presAssocID="{85E8ACD9-B415-40BB-9770-722EB4B55D2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82C7C0C7-59BF-4330-9054-5EE64BE2D89D}" type="pres">
      <dgm:prSet presAssocID="{85E8ACD9-B415-40BB-9770-722EB4B55D28}" presName="spaceRect" presStyleCnt="0"/>
      <dgm:spPr/>
    </dgm:pt>
    <dgm:pt modelId="{FD628BFA-C8B3-4D4C-BF7C-39CB6CC97623}" type="pres">
      <dgm:prSet presAssocID="{85E8ACD9-B415-40BB-9770-722EB4B55D2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D1FC367-F1F4-4CCC-97FE-551A4D5D6CC2}" type="presOf" srcId="{F9D33F40-06BA-4E21-A6A3-40465D73C2EA}" destId="{1CDB92A6-8DE2-443F-AA73-710C80CB99BF}" srcOrd="0" destOrd="0" presId="urn:microsoft.com/office/officeart/2018/2/layout/IconVerticalSolidList"/>
    <dgm:cxn modelId="{5D48BB50-31B1-4CFA-8F28-9F21C42EB748}" type="presOf" srcId="{85E8ACD9-B415-40BB-9770-722EB4B55D28}" destId="{FD628BFA-C8B3-4D4C-BF7C-39CB6CC97623}" srcOrd="0" destOrd="0" presId="urn:microsoft.com/office/officeart/2018/2/layout/IconVerticalSolidList"/>
    <dgm:cxn modelId="{25AA0C83-8127-48A3-B12C-3E158B19E21A}" type="presOf" srcId="{BC0D9B7F-84F2-481B-B405-35D1895BEAFC}" destId="{AC890BE8-95A6-47EA-8490-E5C815B596B6}" srcOrd="0" destOrd="0" presId="urn:microsoft.com/office/officeart/2018/2/layout/IconVerticalSolidList"/>
    <dgm:cxn modelId="{9308DEC6-61D8-49C2-84FC-710D97348D09}" srcId="{BC0D9B7F-84F2-481B-B405-35D1895BEAFC}" destId="{F9D33F40-06BA-4E21-A6A3-40465D73C2EA}" srcOrd="0" destOrd="0" parTransId="{27160BEF-284F-46FF-9213-CB188DC27940}" sibTransId="{B2ADE27D-06FE-4053-B80A-247FC6D37A78}"/>
    <dgm:cxn modelId="{11EA3CD3-2B44-44DD-803E-7841D32863D1}" srcId="{BC0D9B7F-84F2-481B-B405-35D1895BEAFC}" destId="{85E8ACD9-B415-40BB-9770-722EB4B55D28}" srcOrd="1" destOrd="0" parTransId="{AE11AAE8-D980-43EA-835D-8A5495801461}" sibTransId="{C2177B68-94EA-4693-B953-48793BF2D025}"/>
    <dgm:cxn modelId="{0D513929-DFEC-4024-8167-2AC58B96B067}" type="presParOf" srcId="{AC890BE8-95A6-47EA-8490-E5C815B596B6}" destId="{67A7B632-182E-448E-B8C6-E7B593C7EC63}" srcOrd="0" destOrd="0" presId="urn:microsoft.com/office/officeart/2018/2/layout/IconVerticalSolidList"/>
    <dgm:cxn modelId="{4160764B-C865-40FF-9AEF-938E4EDC9E7C}" type="presParOf" srcId="{67A7B632-182E-448E-B8C6-E7B593C7EC63}" destId="{6D3181DD-3469-432B-A4EE-2A965B58B1C0}" srcOrd="0" destOrd="0" presId="urn:microsoft.com/office/officeart/2018/2/layout/IconVerticalSolidList"/>
    <dgm:cxn modelId="{7FEBD268-3EA9-499C-A267-A907193957E2}" type="presParOf" srcId="{67A7B632-182E-448E-B8C6-E7B593C7EC63}" destId="{8B7E1BC8-78B5-4ADF-87AA-DEB2F3592E3A}" srcOrd="1" destOrd="0" presId="urn:microsoft.com/office/officeart/2018/2/layout/IconVerticalSolidList"/>
    <dgm:cxn modelId="{C55F3638-6456-4F78-A12E-C14D88A8B6BE}" type="presParOf" srcId="{67A7B632-182E-448E-B8C6-E7B593C7EC63}" destId="{9D713482-DE72-439A-ACE8-0D3593530A7A}" srcOrd="2" destOrd="0" presId="urn:microsoft.com/office/officeart/2018/2/layout/IconVerticalSolidList"/>
    <dgm:cxn modelId="{ED6138CC-3CD9-45F4-BADA-6E0DFFD1A429}" type="presParOf" srcId="{67A7B632-182E-448E-B8C6-E7B593C7EC63}" destId="{1CDB92A6-8DE2-443F-AA73-710C80CB99BF}" srcOrd="3" destOrd="0" presId="urn:microsoft.com/office/officeart/2018/2/layout/IconVerticalSolidList"/>
    <dgm:cxn modelId="{97055C57-0344-4C3C-8300-86FD34D264B4}" type="presParOf" srcId="{AC890BE8-95A6-47EA-8490-E5C815B596B6}" destId="{BA484DD6-1F54-4711-AF2F-4468E984A100}" srcOrd="1" destOrd="0" presId="urn:microsoft.com/office/officeart/2018/2/layout/IconVerticalSolidList"/>
    <dgm:cxn modelId="{64745418-A9E5-4274-9D34-1EADBB36B270}" type="presParOf" srcId="{AC890BE8-95A6-47EA-8490-E5C815B596B6}" destId="{F9E98099-AC4A-4D68-95EA-9378DE5784C4}" srcOrd="2" destOrd="0" presId="urn:microsoft.com/office/officeart/2018/2/layout/IconVerticalSolidList"/>
    <dgm:cxn modelId="{68D8BA9F-C8DF-4DF9-9166-B84DAEF5DAB1}" type="presParOf" srcId="{F9E98099-AC4A-4D68-95EA-9378DE5784C4}" destId="{92DE3130-C046-4760-B442-6EF0550F7BC7}" srcOrd="0" destOrd="0" presId="urn:microsoft.com/office/officeart/2018/2/layout/IconVerticalSolidList"/>
    <dgm:cxn modelId="{26D64263-D109-4165-84D3-4E775CF9445E}" type="presParOf" srcId="{F9E98099-AC4A-4D68-95EA-9378DE5784C4}" destId="{F4D2AD9A-320F-4308-8427-F80A10E1C47C}" srcOrd="1" destOrd="0" presId="urn:microsoft.com/office/officeart/2018/2/layout/IconVerticalSolidList"/>
    <dgm:cxn modelId="{5D9525EE-2830-4721-9B22-66C694C17036}" type="presParOf" srcId="{F9E98099-AC4A-4D68-95EA-9378DE5784C4}" destId="{82C7C0C7-59BF-4330-9054-5EE64BE2D89D}" srcOrd="2" destOrd="0" presId="urn:microsoft.com/office/officeart/2018/2/layout/IconVerticalSolidList"/>
    <dgm:cxn modelId="{A23214DA-BCCB-483A-AFC6-DB51260E86D4}" type="presParOf" srcId="{F9E98099-AC4A-4D68-95EA-9378DE5784C4}" destId="{FD628BFA-C8B3-4D4C-BF7C-39CB6CC9762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48304-18F8-47EE-B06A-3AA725B6AAC5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D89F5-EF86-44E5-91F9-60BA129EC85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b="1"/>
            <a:t>Antes da prova, leia toda a resolução de provas do  NPJ.</a:t>
          </a:r>
          <a:endParaRPr lang="en-US"/>
        </a:p>
      </dgm:t>
    </dgm:pt>
    <dgm:pt modelId="{56E1B29F-7DE3-41B6-BDD7-A4908A475C06}" type="parTrans" cxnId="{AA8B6973-43F6-4F7D-8625-4275CA75CDEF}">
      <dgm:prSet/>
      <dgm:spPr/>
      <dgm:t>
        <a:bodyPr/>
        <a:lstStyle/>
        <a:p>
          <a:endParaRPr lang="en-US"/>
        </a:p>
      </dgm:t>
    </dgm:pt>
    <dgm:pt modelId="{FD1B84CB-E2AA-47A7-AD37-1832EF6F116D}" type="sibTrans" cxnId="{AA8B6973-43F6-4F7D-8625-4275CA75CDEF}">
      <dgm:prSet/>
      <dgm:spPr/>
      <dgm:t>
        <a:bodyPr/>
        <a:lstStyle/>
        <a:p>
          <a:endParaRPr lang="en-US"/>
        </a:p>
      </dgm:t>
    </dgm:pt>
    <dgm:pt modelId="{017638BF-3947-44C7-A51F-C79AA0BEAF12}">
      <dgm:prSet/>
      <dgm:spPr/>
      <dgm:t>
        <a:bodyPr/>
        <a:lstStyle/>
        <a:p>
          <a:endParaRPr lang="pt-BR"/>
        </a:p>
      </dgm:t>
    </dgm:pt>
    <dgm:pt modelId="{FA37B0B8-C1B0-4789-8B30-95F933EE5FBE}" type="parTrans" cxnId="{7B018BF7-7D2F-4D21-9FEB-942EC4E03A1D}">
      <dgm:prSet/>
      <dgm:spPr/>
      <dgm:t>
        <a:bodyPr/>
        <a:lstStyle/>
        <a:p>
          <a:endParaRPr lang="en-US"/>
        </a:p>
      </dgm:t>
    </dgm:pt>
    <dgm:pt modelId="{57396A19-7897-4953-AC15-1F1020536B56}" type="sibTrans" cxnId="{7B018BF7-7D2F-4D21-9FEB-942EC4E03A1D}">
      <dgm:prSet/>
      <dgm:spPr/>
      <dgm:t>
        <a:bodyPr/>
        <a:lstStyle/>
        <a:p>
          <a:endParaRPr lang="en-US"/>
        </a:p>
      </dgm:t>
    </dgm:pt>
    <dgm:pt modelId="{1B48788B-7FDE-48A8-BCBE-987D5EE560D4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Ela está disponível no aluno on-line, na  </a:t>
          </a:r>
          <a:r>
            <a:rPr lang="pt-BR" b="1" dirty="0"/>
            <a:t>aba editais e manuais.</a:t>
          </a:r>
          <a:endParaRPr lang="en-US" dirty="0"/>
        </a:p>
      </dgm:t>
    </dgm:pt>
    <dgm:pt modelId="{7F325945-3035-4531-82D3-7B51DD65E18C}" type="parTrans" cxnId="{78325C0C-7DB7-4DBD-962C-7AA2AA9AD88C}">
      <dgm:prSet/>
      <dgm:spPr/>
      <dgm:t>
        <a:bodyPr/>
        <a:lstStyle/>
        <a:p>
          <a:endParaRPr lang="en-US"/>
        </a:p>
      </dgm:t>
    </dgm:pt>
    <dgm:pt modelId="{9B9FD40D-E8DA-4312-9095-09BB8AEE055C}" type="sibTrans" cxnId="{78325C0C-7DB7-4DBD-962C-7AA2AA9AD88C}">
      <dgm:prSet/>
      <dgm:spPr/>
      <dgm:t>
        <a:bodyPr/>
        <a:lstStyle/>
        <a:p>
          <a:endParaRPr lang="en-US"/>
        </a:p>
      </dgm:t>
    </dgm:pt>
    <dgm:pt modelId="{12A068D8-4B78-422E-BD51-C8D400F1BC44}" type="pres">
      <dgm:prSet presAssocID="{6A648304-18F8-47EE-B06A-3AA725B6AAC5}" presName="root" presStyleCnt="0">
        <dgm:presLayoutVars>
          <dgm:dir/>
          <dgm:resizeHandles val="exact"/>
        </dgm:presLayoutVars>
      </dgm:prSet>
      <dgm:spPr/>
    </dgm:pt>
    <dgm:pt modelId="{1277DD3E-D853-430B-B1CB-1D39EAEF29D3}" type="pres">
      <dgm:prSet presAssocID="{3A7D89F5-EF86-44E5-91F9-60BA129EC85A}" presName="compNode" presStyleCnt="0"/>
      <dgm:spPr/>
    </dgm:pt>
    <dgm:pt modelId="{BA6A19E7-D8FE-4274-9555-B48F00591B5B}" type="pres">
      <dgm:prSet presAssocID="{3A7D89F5-EF86-44E5-91F9-60BA129EC85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2DBEC49-F974-4312-8126-65238FD09F74}" type="pres">
      <dgm:prSet presAssocID="{3A7D89F5-EF86-44E5-91F9-60BA129EC85A}" presName="spaceRect" presStyleCnt="0"/>
      <dgm:spPr/>
    </dgm:pt>
    <dgm:pt modelId="{F8371EDF-5D67-446B-BF37-3447098B63C7}" type="pres">
      <dgm:prSet presAssocID="{3A7D89F5-EF86-44E5-91F9-60BA129EC85A}" presName="textRect" presStyleLbl="revTx" presStyleIdx="0" presStyleCnt="2">
        <dgm:presLayoutVars>
          <dgm:chMax val="1"/>
          <dgm:chPref val="1"/>
        </dgm:presLayoutVars>
      </dgm:prSet>
      <dgm:spPr/>
    </dgm:pt>
    <dgm:pt modelId="{AAA934D2-F9A9-47E7-B4F3-96471663A7EE}" type="pres">
      <dgm:prSet presAssocID="{FD1B84CB-E2AA-47A7-AD37-1832EF6F116D}" presName="sibTrans" presStyleCnt="0"/>
      <dgm:spPr/>
    </dgm:pt>
    <dgm:pt modelId="{0B9D8B3B-A72D-4AC4-85C3-931808E7E275}" type="pres">
      <dgm:prSet presAssocID="{1B48788B-7FDE-48A8-BCBE-987D5EE560D4}" presName="compNode" presStyleCnt="0"/>
      <dgm:spPr/>
    </dgm:pt>
    <dgm:pt modelId="{E22E1C1A-9D2D-423F-B6C5-6015AF819864}" type="pres">
      <dgm:prSet presAssocID="{1B48788B-7FDE-48A8-BCBE-987D5EE560D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C3734F4B-4866-494D-8945-5A5DA00905F7}" type="pres">
      <dgm:prSet presAssocID="{1B48788B-7FDE-48A8-BCBE-987D5EE560D4}" presName="spaceRect" presStyleCnt="0"/>
      <dgm:spPr/>
    </dgm:pt>
    <dgm:pt modelId="{545D7160-85FC-43D2-87C1-DD6BEB1FA48E}" type="pres">
      <dgm:prSet presAssocID="{1B48788B-7FDE-48A8-BCBE-987D5EE560D4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8325C0C-7DB7-4DBD-962C-7AA2AA9AD88C}" srcId="{6A648304-18F8-47EE-B06A-3AA725B6AAC5}" destId="{1B48788B-7FDE-48A8-BCBE-987D5EE560D4}" srcOrd="1" destOrd="0" parTransId="{7F325945-3035-4531-82D3-7B51DD65E18C}" sibTransId="{9B9FD40D-E8DA-4312-9095-09BB8AEE055C}"/>
    <dgm:cxn modelId="{ED3D8850-8675-424C-BF37-F87D9A575050}" type="presOf" srcId="{1B48788B-7FDE-48A8-BCBE-987D5EE560D4}" destId="{545D7160-85FC-43D2-87C1-DD6BEB1FA48E}" srcOrd="0" destOrd="0" presId="urn:microsoft.com/office/officeart/2018/2/layout/IconLabelList"/>
    <dgm:cxn modelId="{AA8B6973-43F6-4F7D-8625-4275CA75CDEF}" srcId="{6A648304-18F8-47EE-B06A-3AA725B6AAC5}" destId="{3A7D89F5-EF86-44E5-91F9-60BA129EC85A}" srcOrd="0" destOrd="0" parTransId="{56E1B29F-7DE3-41B6-BDD7-A4908A475C06}" sibTransId="{FD1B84CB-E2AA-47A7-AD37-1832EF6F116D}"/>
    <dgm:cxn modelId="{F37AC8C9-F689-4B00-9C84-7FF9C4AAF455}" type="presOf" srcId="{6A648304-18F8-47EE-B06A-3AA725B6AAC5}" destId="{12A068D8-4B78-422E-BD51-C8D400F1BC44}" srcOrd="0" destOrd="0" presId="urn:microsoft.com/office/officeart/2018/2/layout/IconLabelList"/>
    <dgm:cxn modelId="{F8072DF5-CFAA-4A42-83A6-E03986AB852D}" type="presOf" srcId="{3A7D89F5-EF86-44E5-91F9-60BA129EC85A}" destId="{F8371EDF-5D67-446B-BF37-3447098B63C7}" srcOrd="0" destOrd="0" presId="urn:microsoft.com/office/officeart/2018/2/layout/IconLabelList"/>
    <dgm:cxn modelId="{7B018BF7-7D2F-4D21-9FEB-942EC4E03A1D}" srcId="{3A7D89F5-EF86-44E5-91F9-60BA129EC85A}" destId="{017638BF-3947-44C7-A51F-C79AA0BEAF12}" srcOrd="0" destOrd="0" parTransId="{FA37B0B8-C1B0-4789-8B30-95F933EE5FBE}" sibTransId="{57396A19-7897-4953-AC15-1F1020536B56}"/>
    <dgm:cxn modelId="{0DCF02E0-C599-4A0A-A74E-2704E43A6F55}" type="presParOf" srcId="{12A068D8-4B78-422E-BD51-C8D400F1BC44}" destId="{1277DD3E-D853-430B-B1CB-1D39EAEF29D3}" srcOrd="0" destOrd="0" presId="urn:microsoft.com/office/officeart/2018/2/layout/IconLabelList"/>
    <dgm:cxn modelId="{872312CB-D22F-444A-AC4E-E3425BBF1CFE}" type="presParOf" srcId="{1277DD3E-D853-430B-B1CB-1D39EAEF29D3}" destId="{BA6A19E7-D8FE-4274-9555-B48F00591B5B}" srcOrd="0" destOrd="0" presId="urn:microsoft.com/office/officeart/2018/2/layout/IconLabelList"/>
    <dgm:cxn modelId="{31DECF74-98BB-48CA-8A21-7BA6A0240A21}" type="presParOf" srcId="{1277DD3E-D853-430B-B1CB-1D39EAEF29D3}" destId="{D2DBEC49-F974-4312-8126-65238FD09F74}" srcOrd="1" destOrd="0" presId="urn:microsoft.com/office/officeart/2018/2/layout/IconLabelList"/>
    <dgm:cxn modelId="{83E30AA3-646E-439B-A593-46EFD9804CEA}" type="presParOf" srcId="{1277DD3E-D853-430B-B1CB-1D39EAEF29D3}" destId="{F8371EDF-5D67-446B-BF37-3447098B63C7}" srcOrd="2" destOrd="0" presId="urn:microsoft.com/office/officeart/2018/2/layout/IconLabelList"/>
    <dgm:cxn modelId="{F829A22A-989D-464A-A490-CC53AE8B5C68}" type="presParOf" srcId="{12A068D8-4B78-422E-BD51-C8D400F1BC44}" destId="{AAA934D2-F9A9-47E7-B4F3-96471663A7EE}" srcOrd="1" destOrd="0" presId="urn:microsoft.com/office/officeart/2018/2/layout/IconLabelList"/>
    <dgm:cxn modelId="{76740D65-0771-4AD9-A433-0756F34D77EE}" type="presParOf" srcId="{12A068D8-4B78-422E-BD51-C8D400F1BC44}" destId="{0B9D8B3B-A72D-4AC4-85C3-931808E7E275}" srcOrd="2" destOrd="0" presId="urn:microsoft.com/office/officeart/2018/2/layout/IconLabelList"/>
    <dgm:cxn modelId="{3EBACE64-A8C6-43C3-B60E-8EA2D552405C}" type="presParOf" srcId="{0B9D8B3B-A72D-4AC4-85C3-931808E7E275}" destId="{E22E1C1A-9D2D-423F-B6C5-6015AF819864}" srcOrd="0" destOrd="0" presId="urn:microsoft.com/office/officeart/2018/2/layout/IconLabelList"/>
    <dgm:cxn modelId="{EFD2D146-B02A-4641-823A-A92A6DDDB4A0}" type="presParOf" srcId="{0B9D8B3B-A72D-4AC4-85C3-931808E7E275}" destId="{C3734F4B-4866-494D-8945-5A5DA00905F7}" srcOrd="1" destOrd="0" presId="urn:microsoft.com/office/officeart/2018/2/layout/IconLabelList"/>
    <dgm:cxn modelId="{A072C301-C7D9-4DE5-82A8-1B3B5FCD8EC6}" type="presParOf" srcId="{0B9D8B3B-A72D-4AC4-85C3-931808E7E275}" destId="{545D7160-85FC-43D2-87C1-DD6BEB1FA48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2FEA9F-C3BD-4865-AA6A-D55B15F8C755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5E21C5BC-9D49-4BE3-9A54-AD91B4E04AFD}">
      <dgm:prSet phldrT="[Texto]"/>
      <dgm:spPr/>
      <dgm:t>
        <a:bodyPr/>
        <a:lstStyle/>
        <a:p>
          <a:r>
            <a:rPr lang="pt-BR" dirty="0"/>
            <a:t>1 Peça Profissional</a:t>
          </a:r>
        </a:p>
      </dgm:t>
    </dgm:pt>
    <dgm:pt modelId="{C8B3477F-BAA1-4983-AB34-4DD2BB312721}" type="parTrans" cxnId="{AC156B4F-ADE7-4219-BC1E-4A44F1E11B36}">
      <dgm:prSet/>
      <dgm:spPr/>
      <dgm:t>
        <a:bodyPr/>
        <a:lstStyle/>
        <a:p>
          <a:endParaRPr lang="pt-BR"/>
        </a:p>
      </dgm:t>
    </dgm:pt>
    <dgm:pt modelId="{0731E271-BD99-4DC7-A3C0-0B2C924CC2E1}" type="sibTrans" cxnId="{AC156B4F-ADE7-4219-BC1E-4A44F1E11B36}">
      <dgm:prSet/>
      <dgm:spPr/>
      <dgm:t>
        <a:bodyPr/>
        <a:lstStyle/>
        <a:p>
          <a:endParaRPr lang="pt-BR"/>
        </a:p>
      </dgm:t>
    </dgm:pt>
    <dgm:pt modelId="{27824A45-785D-45E4-A549-4E60BF380AFD}">
      <dgm:prSet phldrT="[Texto]"/>
      <dgm:spPr/>
      <dgm:t>
        <a:bodyPr/>
        <a:lstStyle/>
        <a:p>
          <a:r>
            <a:rPr lang="pt-BR" dirty="0"/>
            <a:t>4 Questões discursivas</a:t>
          </a:r>
        </a:p>
      </dgm:t>
    </dgm:pt>
    <dgm:pt modelId="{7BAA37DB-1B12-453D-BA1A-B1C2862E4EBF}" type="parTrans" cxnId="{B1DE15F1-6016-4C63-90A7-2F4FC7B57FD2}">
      <dgm:prSet/>
      <dgm:spPr/>
      <dgm:t>
        <a:bodyPr/>
        <a:lstStyle/>
        <a:p>
          <a:endParaRPr lang="pt-BR"/>
        </a:p>
      </dgm:t>
    </dgm:pt>
    <dgm:pt modelId="{14D74A75-CC30-4584-B32A-BDDF52F3C843}" type="sibTrans" cxnId="{B1DE15F1-6016-4C63-90A7-2F4FC7B57FD2}">
      <dgm:prSet/>
      <dgm:spPr/>
      <dgm:t>
        <a:bodyPr/>
        <a:lstStyle/>
        <a:p>
          <a:endParaRPr lang="pt-BR"/>
        </a:p>
      </dgm:t>
    </dgm:pt>
    <dgm:pt modelId="{B3EDDE81-CFCB-4B24-B014-0CC620BA6226}">
      <dgm:prSet phldrT="[Texto]"/>
      <dgm:spPr/>
      <dgm:t>
        <a:bodyPr/>
        <a:lstStyle/>
        <a:p>
          <a:r>
            <a:rPr lang="pt-BR" dirty="0"/>
            <a:t>Resposta com caneta azul ou preta</a:t>
          </a:r>
        </a:p>
      </dgm:t>
    </dgm:pt>
    <dgm:pt modelId="{929987A8-6247-484E-AF1D-EB1F2FF33495}" type="parTrans" cxnId="{0442D566-4574-4627-A660-5D97DC88FC8B}">
      <dgm:prSet/>
      <dgm:spPr/>
      <dgm:t>
        <a:bodyPr/>
        <a:lstStyle/>
        <a:p>
          <a:endParaRPr lang="pt-BR"/>
        </a:p>
      </dgm:t>
    </dgm:pt>
    <dgm:pt modelId="{D77E33FF-C91A-4D77-8AE7-4399B2A7ACCC}" type="sibTrans" cxnId="{0442D566-4574-4627-A660-5D97DC88FC8B}">
      <dgm:prSet/>
      <dgm:spPr/>
      <dgm:t>
        <a:bodyPr/>
        <a:lstStyle/>
        <a:p>
          <a:endParaRPr lang="pt-BR"/>
        </a:p>
      </dgm:t>
    </dgm:pt>
    <dgm:pt modelId="{25198910-11ED-4359-A1B4-9C3C9FB96284}">
      <dgm:prSet phldrT="[Texto]" custT="1"/>
      <dgm:spPr/>
      <dgm:t>
        <a:bodyPr/>
        <a:lstStyle/>
        <a:p>
          <a:r>
            <a:rPr lang="pt-BR" sz="3600" dirty="0"/>
            <a:t>Não permitido o </a:t>
          </a:r>
          <a:r>
            <a:rPr lang="pt-BR" sz="3600" dirty="0" err="1"/>
            <a:t>desgrampeio</a:t>
          </a:r>
          <a:r>
            <a:rPr lang="pt-BR" sz="3600" dirty="0"/>
            <a:t> </a:t>
          </a:r>
        </a:p>
      </dgm:t>
    </dgm:pt>
    <dgm:pt modelId="{48415966-47FB-4584-B93A-6C9BF415DCEF}" type="parTrans" cxnId="{F4410D3F-416C-47BB-9B6D-3A01C016D95F}">
      <dgm:prSet/>
      <dgm:spPr/>
      <dgm:t>
        <a:bodyPr/>
        <a:lstStyle/>
        <a:p>
          <a:endParaRPr lang="pt-BR"/>
        </a:p>
      </dgm:t>
    </dgm:pt>
    <dgm:pt modelId="{F10EEB54-412A-4C0F-B472-09D444BD6114}" type="sibTrans" cxnId="{F4410D3F-416C-47BB-9B6D-3A01C016D95F}">
      <dgm:prSet/>
      <dgm:spPr/>
      <dgm:t>
        <a:bodyPr/>
        <a:lstStyle/>
        <a:p>
          <a:endParaRPr lang="pt-BR"/>
        </a:p>
      </dgm:t>
    </dgm:pt>
    <dgm:pt modelId="{219B5193-0524-4317-8DF2-F47C504EB38B}">
      <dgm:prSet phldrT="[Texto]"/>
      <dgm:spPr/>
      <dgm:t>
        <a:bodyPr/>
        <a:lstStyle/>
        <a:p>
          <a:r>
            <a:rPr lang="pt-BR" dirty="0"/>
            <a:t>Não permitido o uso de rascunhos</a:t>
          </a:r>
        </a:p>
      </dgm:t>
    </dgm:pt>
    <dgm:pt modelId="{87D44B17-9CA7-4084-B31C-FCA7A3C962D0}" type="parTrans" cxnId="{808C3E76-6336-49A7-8588-CFE62081D9DD}">
      <dgm:prSet/>
      <dgm:spPr/>
      <dgm:t>
        <a:bodyPr/>
        <a:lstStyle/>
        <a:p>
          <a:endParaRPr lang="pt-BR"/>
        </a:p>
      </dgm:t>
    </dgm:pt>
    <dgm:pt modelId="{0F83D6C2-A4C2-40E4-9387-46578D526DDE}" type="sibTrans" cxnId="{808C3E76-6336-49A7-8588-CFE62081D9DD}">
      <dgm:prSet/>
      <dgm:spPr/>
      <dgm:t>
        <a:bodyPr/>
        <a:lstStyle/>
        <a:p>
          <a:endParaRPr lang="pt-BR"/>
        </a:p>
      </dgm:t>
    </dgm:pt>
    <dgm:pt modelId="{236B27AE-B04A-4808-B2D3-1F9F6EAEEA50}" type="pres">
      <dgm:prSet presAssocID="{812FEA9F-C3BD-4865-AA6A-D55B15F8C755}" presName="diagram" presStyleCnt="0">
        <dgm:presLayoutVars>
          <dgm:dir/>
          <dgm:resizeHandles val="exact"/>
        </dgm:presLayoutVars>
      </dgm:prSet>
      <dgm:spPr/>
    </dgm:pt>
    <dgm:pt modelId="{0BF158F0-BB5A-439E-8C94-2F15906184CB}" type="pres">
      <dgm:prSet presAssocID="{5E21C5BC-9D49-4BE3-9A54-AD91B4E04AFD}" presName="node" presStyleLbl="node1" presStyleIdx="0" presStyleCnt="5">
        <dgm:presLayoutVars>
          <dgm:bulletEnabled val="1"/>
        </dgm:presLayoutVars>
      </dgm:prSet>
      <dgm:spPr/>
    </dgm:pt>
    <dgm:pt modelId="{79065222-D271-4FA7-AA0F-8EFCAA19BD08}" type="pres">
      <dgm:prSet presAssocID="{0731E271-BD99-4DC7-A3C0-0B2C924CC2E1}" presName="sibTrans" presStyleCnt="0"/>
      <dgm:spPr/>
    </dgm:pt>
    <dgm:pt modelId="{852F52F0-852C-418F-B044-9A25CFC35F79}" type="pres">
      <dgm:prSet presAssocID="{27824A45-785D-45E4-A549-4E60BF380AFD}" presName="node" presStyleLbl="node1" presStyleIdx="1" presStyleCnt="5">
        <dgm:presLayoutVars>
          <dgm:bulletEnabled val="1"/>
        </dgm:presLayoutVars>
      </dgm:prSet>
      <dgm:spPr/>
    </dgm:pt>
    <dgm:pt modelId="{9B0421A5-6166-4BD1-A7BE-CA37BE9A3E8D}" type="pres">
      <dgm:prSet presAssocID="{14D74A75-CC30-4584-B32A-BDDF52F3C843}" presName="sibTrans" presStyleCnt="0"/>
      <dgm:spPr/>
    </dgm:pt>
    <dgm:pt modelId="{D5BB9449-DF3D-47AF-81C9-6BF22B64C338}" type="pres">
      <dgm:prSet presAssocID="{B3EDDE81-CFCB-4B24-B014-0CC620BA6226}" presName="node" presStyleLbl="node1" presStyleIdx="2" presStyleCnt="5">
        <dgm:presLayoutVars>
          <dgm:bulletEnabled val="1"/>
        </dgm:presLayoutVars>
      </dgm:prSet>
      <dgm:spPr/>
    </dgm:pt>
    <dgm:pt modelId="{A9257EEB-232A-4D2C-847E-F9E4BDBD0373}" type="pres">
      <dgm:prSet presAssocID="{D77E33FF-C91A-4D77-8AE7-4399B2A7ACCC}" presName="sibTrans" presStyleCnt="0"/>
      <dgm:spPr/>
    </dgm:pt>
    <dgm:pt modelId="{D4A5442A-B47E-4B81-B7F4-B1467AC8FBDE}" type="pres">
      <dgm:prSet presAssocID="{25198910-11ED-4359-A1B4-9C3C9FB96284}" presName="node" presStyleLbl="node1" presStyleIdx="3" presStyleCnt="5">
        <dgm:presLayoutVars>
          <dgm:bulletEnabled val="1"/>
        </dgm:presLayoutVars>
      </dgm:prSet>
      <dgm:spPr/>
    </dgm:pt>
    <dgm:pt modelId="{E79BA666-1EC7-40F7-ABA9-B72EEE36A3F4}" type="pres">
      <dgm:prSet presAssocID="{F10EEB54-412A-4C0F-B472-09D444BD6114}" presName="sibTrans" presStyleCnt="0"/>
      <dgm:spPr/>
    </dgm:pt>
    <dgm:pt modelId="{F37476E6-CB06-4A02-8E38-0F48A037F647}" type="pres">
      <dgm:prSet presAssocID="{219B5193-0524-4317-8DF2-F47C504EB38B}" presName="node" presStyleLbl="node1" presStyleIdx="4" presStyleCnt="5">
        <dgm:presLayoutVars>
          <dgm:bulletEnabled val="1"/>
        </dgm:presLayoutVars>
      </dgm:prSet>
      <dgm:spPr/>
    </dgm:pt>
  </dgm:ptLst>
  <dgm:cxnLst>
    <dgm:cxn modelId="{B8F12E16-8152-4D72-BEE3-A662B6E7B690}" type="presOf" srcId="{812FEA9F-C3BD-4865-AA6A-D55B15F8C755}" destId="{236B27AE-B04A-4808-B2D3-1F9F6EAEEA50}" srcOrd="0" destOrd="0" presId="urn:microsoft.com/office/officeart/2005/8/layout/default"/>
    <dgm:cxn modelId="{665A9330-4F1D-47EE-BDE5-48072A174D83}" type="presOf" srcId="{5E21C5BC-9D49-4BE3-9A54-AD91B4E04AFD}" destId="{0BF158F0-BB5A-439E-8C94-2F15906184CB}" srcOrd="0" destOrd="0" presId="urn:microsoft.com/office/officeart/2005/8/layout/default"/>
    <dgm:cxn modelId="{40C61831-D788-483B-B927-F617D6839CC5}" type="presOf" srcId="{25198910-11ED-4359-A1B4-9C3C9FB96284}" destId="{D4A5442A-B47E-4B81-B7F4-B1467AC8FBDE}" srcOrd="0" destOrd="0" presId="urn:microsoft.com/office/officeart/2005/8/layout/default"/>
    <dgm:cxn modelId="{F4410D3F-416C-47BB-9B6D-3A01C016D95F}" srcId="{812FEA9F-C3BD-4865-AA6A-D55B15F8C755}" destId="{25198910-11ED-4359-A1B4-9C3C9FB96284}" srcOrd="3" destOrd="0" parTransId="{48415966-47FB-4584-B93A-6C9BF415DCEF}" sibTransId="{F10EEB54-412A-4C0F-B472-09D444BD6114}"/>
    <dgm:cxn modelId="{0442D566-4574-4627-A660-5D97DC88FC8B}" srcId="{812FEA9F-C3BD-4865-AA6A-D55B15F8C755}" destId="{B3EDDE81-CFCB-4B24-B014-0CC620BA6226}" srcOrd="2" destOrd="0" parTransId="{929987A8-6247-484E-AF1D-EB1F2FF33495}" sibTransId="{D77E33FF-C91A-4D77-8AE7-4399B2A7ACCC}"/>
    <dgm:cxn modelId="{FF95026F-6876-40A5-A5A1-DF8CBD45274F}" type="presOf" srcId="{B3EDDE81-CFCB-4B24-B014-0CC620BA6226}" destId="{D5BB9449-DF3D-47AF-81C9-6BF22B64C338}" srcOrd="0" destOrd="0" presId="urn:microsoft.com/office/officeart/2005/8/layout/default"/>
    <dgm:cxn modelId="{AC156B4F-ADE7-4219-BC1E-4A44F1E11B36}" srcId="{812FEA9F-C3BD-4865-AA6A-D55B15F8C755}" destId="{5E21C5BC-9D49-4BE3-9A54-AD91B4E04AFD}" srcOrd="0" destOrd="0" parTransId="{C8B3477F-BAA1-4983-AB34-4DD2BB312721}" sibTransId="{0731E271-BD99-4DC7-A3C0-0B2C924CC2E1}"/>
    <dgm:cxn modelId="{360EE371-6E6B-47A9-B2C1-D98BE7541650}" type="presOf" srcId="{219B5193-0524-4317-8DF2-F47C504EB38B}" destId="{F37476E6-CB06-4A02-8E38-0F48A037F647}" srcOrd="0" destOrd="0" presId="urn:microsoft.com/office/officeart/2005/8/layout/default"/>
    <dgm:cxn modelId="{808C3E76-6336-49A7-8588-CFE62081D9DD}" srcId="{812FEA9F-C3BD-4865-AA6A-D55B15F8C755}" destId="{219B5193-0524-4317-8DF2-F47C504EB38B}" srcOrd="4" destOrd="0" parTransId="{87D44B17-9CA7-4084-B31C-FCA7A3C962D0}" sibTransId="{0F83D6C2-A4C2-40E4-9387-46578D526DDE}"/>
    <dgm:cxn modelId="{536ABFA9-78BF-4586-8355-B888DA3D7610}" type="presOf" srcId="{27824A45-785D-45E4-A549-4E60BF380AFD}" destId="{852F52F0-852C-418F-B044-9A25CFC35F79}" srcOrd="0" destOrd="0" presId="urn:microsoft.com/office/officeart/2005/8/layout/default"/>
    <dgm:cxn modelId="{B1DE15F1-6016-4C63-90A7-2F4FC7B57FD2}" srcId="{812FEA9F-C3BD-4865-AA6A-D55B15F8C755}" destId="{27824A45-785D-45E4-A549-4E60BF380AFD}" srcOrd="1" destOrd="0" parTransId="{7BAA37DB-1B12-453D-BA1A-B1C2862E4EBF}" sibTransId="{14D74A75-CC30-4584-B32A-BDDF52F3C843}"/>
    <dgm:cxn modelId="{15471B82-CD67-405C-AECF-D4DEC7381B4D}" type="presParOf" srcId="{236B27AE-B04A-4808-B2D3-1F9F6EAEEA50}" destId="{0BF158F0-BB5A-439E-8C94-2F15906184CB}" srcOrd="0" destOrd="0" presId="urn:microsoft.com/office/officeart/2005/8/layout/default"/>
    <dgm:cxn modelId="{C119DD94-F706-4A7E-8118-3FC801E981C8}" type="presParOf" srcId="{236B27AE-B04A-4808-B2D3-1F9F6EAEEA50}" destId="{79065222-D271-4FA7-AA0F-8EFCAA19BD08}" srcOrd="1" destOrd="0" presId="urn:microsoft.com/office/officeart/2005/8/layout/default"/>
    <dgm:cxn modelId="{D696F99C-7AD6-4009-BBA2-D38A354EAF55}" type="presParOf" srcId="{236B27AE-B04A-4808-B2D3-1F9F6EAEEA50}" destId="{852F52F0-852C-418F-B044-9A25CFC35F79}" srcOrd="2" destOrd="0" presId="urn:microsoft.com/office/officeart/2005/8/layout/default"/>
    <dgm:cxn modelId="{36A7B4A7-BAFC-4E17-86A9-B11E08B86C1E}" type="presParOf" srcId="{236B27AE-B04A-4808-B2D3-1F9F6EAEEA50}" destId="{9B0421A5-6166-4BD1-A7BE-CA37BE9A3E8D}" srcOrd="3" destOrd="0" presId="urn:microsoft.com/office/officeart/2005/8/layout/default"/>
    <dgm:cxn modelId="{AE71F1B6-37A9-48BA-B3B7-4E60AF995693}" type="presParOf" srcId="{236B27AE-B04A-4808-B2D3-1F9F6EAEEA50}" destId="{D5BB9449-DF3D-47AF-81C9-6BF22B64C338}" srcOrd="4" destOrd="0" presId="urn:microsoft.com/office/officeart/2005/8/layout/default"/>
    <dgm:cxn modelId="{3B5317D3-66A2-418C-BAD3-EBB506DAED6B}" type="presParOf" srcId="{236B27AE-B04A-4808-B2D3-1F9F6EAEEA50}" destId="{A9257EEB-232A-4D2C-847E-F9E4BDBD0373}" srcOrd="5" destOrd="0" presId="urn:microsoft.com/office/officeart/2005/8/layout/default"/>
    <dgm:cxn modelId="{47B70006-5852-4E6C-9DCE-A64590A86564}" type="presParOf" srcId="{236B27AE-B04A-4808-B2D3-1F9F6EAEEA50}" destId="{D4A5442A-B47E-4B81-B7F4-B1467AC8FBDE}" srcOrd="6" destOrd="0" presId="urn:microsoft.com/office/officeart/2005/8/layout/default"/>
    <dgm:cxn modelId="{8A7BE217-B46F-4CE5-AF44-47D137B8B97C}" type="presParOf" srcId="{236B27AE-B04A-4808-B2D3-1F9F6EAEEA50}" destId="{E79BA666-1EC7-40F7-ABA9-B72EEE36A3F4}" srcOrd="7" destOrd="0" presId="urn:microsoft.com/office/officeart/2005/8/layout/default"/>
    <dgm:cxn modelId="{7DAC29E5-92CA-4062-9FF1-E81B5CF41193}" type="presParOf" srcId="{236B27AE-B04A-4808-B2D3-1F9F6EAEEA50}" destId="{F37476E6-CB06-4A02-8E38-0F48A037F6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181DD-3469-432B-A4EE-2A965B58B1C0}">
      <dsp:nvSpPr>
        <dsp:cNvPr id="0" name=""/>
        <dsp:cNvSpPr/>
      </dsp:nvSpPr>
      <dsp:spPr>
        <a:xfrm>
          <a:off x="0" y="615237"/>
          <a:ext cx="10058399" cy="1135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E1BC8-78B5-4ADF-87AA-DEB2F3592E3A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B92A6-8DE2-443F-AA73-710C80CB99BF}">
      <dsp:nvSpPr>
        <dsp:cNvPr id="0" name=""/>
        <dsp:cNvSpPr/>
      </dsp:nvSpPr>
      <dsp:spPr>
        <a:xfrm>
          <a:off x="1311876" y="615237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As regras de avaliação do NPJ espelham, ao máximo, as regras das provas de segunda fase da OAB;</a:t>
          </a:r>
          <a:endParaRPr lang="en-US" sz="2100" kern="1200" dirty="0"/>
        </a:p>
      </dsp:txBody>
      <dsp:txXfrm>
        <a:off x="1311876" y="615237"/>
        <a:ext cx="8746523" cy="1135824"/>
      </dsp:txXfrm>
    </dsp:sp>
    <dsp:sp modelId="{92DE3130-C046-4760-B442-6EF0550F7BC7}">
      <dsp:nvSpPr>
        <dsp:cNvPr id="0" name=""/>
        <dsp:cNvSpPr/>
      </dsp:nvSpPr>
      <dsp:spPr>
        <a:xfrm>
          <a:off x="0" y="2035018"/>
          <a:ext cx="10058399" cy="113582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2AD9A-320F-4308-8427-F80A10E1C47C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28BFA-C8B3-4D4C-BF7C-39CB6CC97623}">
      <dsp:nvSpPr>
        <dsp:cNvPr id="0" name=""/>
        <dsp:cNvSpPr/>
      </dsp:nvSpPr>
      <dsp:spPr>
        <a:xfrm>
          <a:off x="1311876" y="2035018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 objetivo é adaptar o aluno ao ambiente e aos procedimentos da prova profissional, de modo que se sinta mais à vontade no momento da realização do exame;</a:t>
          </a:r>
          <a:endParaRPr lang="en-US" sz="2100" kern="1200" dirty="0"/>
        </a:p>
      </dsp:txBody>
      <dsp:txXfrm>
        <a:off x="1311876" y="2035018"/>
        <a:ext cx="8746523" cy="1135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6A19E7-D8FE-4274-9555-B48F00591B5B}">
      <dsp:nvSpPr>
        <dsp:cNvPr id="0" name=""/>
        <dsp:cNvSpPr/>
      </dsp:nvSpPr>
      <dsp:spPr>
        <a:xfrm>
          <a:off x="2319300" y="41412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1EDF-5D67-446B-BF37-3447098B63C7}">
      <dsp:nvSpPr>
        <dsp:cNvPr id="0" name=""/>
        <dsp:cNvSpPr/>
      </dsp:nvSpPr>
      <dsp:spPr>
        <a:xfrm>
          <a:off x="1131300" y="282827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/>
            <a:t>Antes da prova, leia toda a resolução de provas do  NPJ.</a:t>
          </a:r>
          <a:endParaRPr lang="en-US" sz="2300" kern="1200"/>
        </a:p>
      </dsp:txBody>
      <dsp:txXfrm>
        <a:off x="1131300" y="2828274"/>
        <a:ext cx="4320000" cy="720000"/>
      </dsp:txXfrm>
    </dsp:sp>
    <dsp:sp modelId="{E22E1C1A-9D2D-423F-B6C5-6015AF819864}">
      <dsp:nvSpPr>
        <dsp:cNvPr id="0" name=""/>
        <dsp:cNvSpPr/>
      </dsp:nvSpPr>
      <dsp:spPr>
        <a:xfrm>
          <a:off x="7395300" y="41412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D7160-85FC-43D2-87C1-DD6BEB1FA48E}">
      <dsp:nvSpPr>
        <dsp:cNvPr id="0" name=""/>
        <dsp:cNvSpPr/>
      </dsp:nvSpPr>
      <dsp:spPr>
        <a:xfrm>
          <a:off x="6207300" y="2828274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Ela está disponível no aluno on-line, na  </a:t>
          </a:r>
          <a:r>
            <a:rPr lang="pt-BR" sz="2300" b="1" kern="1200" dirty="0"/>
            <a:t>aba editais e manuais.</a:t>
          </a:r>
          <a:endParaRPr lang="en-US" sz="2300" kern="1200" dirty="0"/>
        </a:p>
      </dsp:txBody>
      <dsp:txXfrm>
        <a:off x="6207300" y="2828274"/>
        <a:ext cx="432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158F0-BB5A-439E-8C94-2F15906184CB}">
      <dsp:nvSpPr>
        <dsp:cNvPr id="0" name=""/>
        <dsp:cNvSpPr/>
      </dsp:nvSpPr>
      <dsp:spPr>
        <a:xfrm>
          <a:off x="78581" y="173"/>
          <a:ext cx="3094136" cy="1856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1 Peça Profissional</a:t>
          </a:r>
        </a:p>
      </dsp:txBody>
      <dsp:txXfrm>
        <a:off x="78581" y="173"/>
        <a:ext cx="3094136" cy="1856482"/>
      </dsp:txXfrm>
    </dsp:sp>
    <dsp:sp modelId="{852F52F0-852C-418F-B044-9A25CFC35F79}">
      <dsp:nvSpPr>
        <dsp:cNvPr id="0" name=""/>
        <dsp:cNvSpPr/>
      </dsp:nvSpPr>
      <dsp:spPr>
        <a:xfrm>
          <a:off x="3482131" y="173"/>
          <a:ext cx="3094136" cy="1856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4 Questões discursivas</a:t>
          </a:r>
        </a:p>
      </dsp:txBody>
      <dsp:txXfrm>
        <a:off x="3482131" y="173"/>
        <a:ext cx="3094136" cy="1856482"/>
      </dsp:txXfrm>
    </dsp:sp>
    <dsp:sp modelId="{D5BB9449-DF3D-47AF-81C9-6BF22B64C338}">
      <dsp:nvSpPr>
        <dsp:cNvPr id="0" name=""/>
        <dsp:cNvSpPr/>
      </dsp:nvSpPr>
      <dsp:spPr>
        <a:xfrm>
          <a:off x="6885682" y="173"/>
          <a:ext cx="3094136" cy="1856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Resposta com caneta azul ou preta</a:t>
          </a:r>
        </a:p>
      </dsp:txBody>
      <dsp:txXfrm>
        <a:off x="6885682" y="173"/>
        <a:ext cx="3094136" cy="1856482"/>
      </dsp:txXfrm>
    </dsp:sp>
    <dsp:sp modelId="{D4A5442A-B47E-4B81-B7F4-B1467AC8FBDE}">
      <dsp:nvSpPr>
        <dsp:cNvPr id="0" name=""/>
        <dsp:cNvSpPr/>
      </dsp:nvSpPr>
      <dsp:spPr>
        <a:xfrm>
          <a:off x="1780356" y="2166069"/>
          <a:ext cx="3094136" cy="1856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Não permitido o </a:t>
          </a:r>
          <a:r>
            <a:rPr lang="pt-BR" sz="3600" kern="1200" dirty="0" err="1"/>
            <a:t>desgrampeio</a:t>
          </a:r>
          <a:r>
            <a:rPr lang="pt-BR" sz="3600" kern="1200" dirty="0"/>
            <a:t> </a:t>
          </a:r>
        </a:p>
      </dsp:txBody>
      <dsp:txXfrm>
        <a:off x="1780356" y="2166069"/>
        <a:ext cx="3094136" cy="1856482"/>
      </dsp:txXfrm>
    </dsp:sp>
    <dsp:sp modelId="{F37476E6-CB06-4A02-8E38-0F48A037F647}">
      <dsp:nvSpPr>
        <dsp:cNvPr id="0" name=""/>
        <dsp:cNvSpPr/>
      </dsp:nvSpPr>
      <dsp:spPr>
        <a:xfrm>
          <a:off x="5183906" y="2166069"/>
          <a:ext cx="3094136" cy="18564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kern="1200" dirty="0"/>
            <a:t>Não permitido o uso de rascunhos</a:t>
          </a:r>
        </a:p>
      </dsp:txBody>
      <dsp:txXfrm>
        <a:off x="5183906" y="2166069"/>
        <a:ext cx="3094136" cy="1856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16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75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696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643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57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23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39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3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02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22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123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7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943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jp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034EDCAB-EF4B-E400-1F2F-85BD99C7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dirty="0" err="1">
                <a:solidFill>
                  <a:schemeClr val="tx2"/>
                </a:solidFill>
              </a:rPr>
              <a:t>Provas</a:t>
            </a:r>
            <a:r>
              <a:rPr lang="en-US" sz="6600" b="1" dirty="0">
                <a:solidFill>
                  <a:schemeClr val="tx2"/>
                </a:solidFill>
              </a:rPr>
              <a:t> NPJ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E6173E6C-09EE-48B9-BCD8-579217725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41110" y="4455621"/>
            <a:ext cx="3417990" cy="12386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Campus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parquelândia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1.png" descr="Logotipo, nome da empresa&#10;&#10;Descrição gerada automaticamente">
            <a:extLst>
              <a:ext uri="{FF2B5EF4-FFF2-40B4-BE49-F238E27FC236}">
                <a16:creationId xmlns:a16="http://schemas.microsoft.com/office/drawing/2014/main" id="{FAB3D460-1987-AE8B-5288-E06C457476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33999" y="2401712"/>
            <a:ext cx="6912217" cy="153089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026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7840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9B3DA-DF6C-26C2-CE23-BE5F3C26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200" b="1" dirty="0">
                <a:cs typeface="Arial"/>
              </a:rPr>
              <a:t>Horário de entrada </a:t>
            </a:r>
            <a:r>
              <a:rPr lang="pt-BR" sz="2800" b="1" dirty="0">
                <a:cs typeface="Arial"/>
              </a:rPr>
              <a:t>em</a:t>
            </a:r>
            <a:r>
              <a:rPr lang="pt-BR" sz="3200" b="1" dirty="0">
                <a:cs typeface="Arial"/>
              </a:rPr>
              <a:t> </a:t>
            </a:r>
            <a:r>
              <a:rPr lang="pt-BR" sz="3200" b="1" spc="-5" dirty="0">
                <a:cs typeface="Arial"/>
              </a:rPr>
              <a:t>sala </a:t>
            </a:r>
            <a:r>
              <a:rPr lang="pt-BR" sz="3200" b="1" dirty="0">
                <a:cs typeface="Arial"/>
              </a:rPr>
              <a:t>com </a:t>
            </a:r>
            <a:r>
              <a:rPr lang="pt-BR" sz="3200" b="1" spc="-25" dirty="0">
                <a:cs typeface="Arial"/>
              </a:rPr>
              <a:t>material </a:t>
            </a:r>
            <a:r>
              <a:rPr lang="pt-BR" sz="3200" b="1" dirty="0">
                <a:cs typeface="Arial"/>
              </a:rPr>
              <a:t>de</a:t>
            </a:r>
            <a:r>
              <a:rPr lang="pt-BR" sz="3200" b="1" spc="-455" dirty="0">
                <a:cs typeface="Arial"/>
              </a:rPr>
              <a:t> </a:t>
            </a:r>
            <a:r>
              <a:rPr lang="pt-BR" sz="3200" b="1" spc="-55" dirty="0">
                <a:cs typeface="Arial"/>
              </a:rPr>
              <a:t>consulta  </a:t>
            </a:r>
            <a:r>
              <a:rPr lang="pt-BR" sz="3200" b="1" spc="-30" dirty="0">
                <a:cs typeface="Arial"/>
              </a:rPr>
              <a:t>(</a:t>
            </a:r>
            <a:r>
              <a:rPr lang="pt-BR" sz="3200" b="1" i="1" spc="-30" dirty="0" err="1">
                <a:cs typeface="Arial"/>
              </a:rPr>
              <a:t>vade</a:t>
            </a:r>
            <a:r>
              <a:rPr lang="pt-BR" sz="3200" b="1" i="1" spc="-15" dirty="0">
                <a:cs typeface="Arial"/>
              </a:rPr>
              <a:t> </a:t>
            </a:r>
            <a:r>
              <a:rPr lang="pt-BR" sz="3200" b="1" i="1" dirty="0" err="1">
                <a:cs typeface="Arial"/>
              </a:rPr>
              <a:t>mecum</a:t>
            </a:r>
            <a:r>
              <a:rPr lang="pt-BR" sz="3200" b="1" i="1" dirty="0">
                <a:cs typeface="Arial"/>
              </a:rPr>
              <a:t>)</a:t>
            </a:r>
            <a:endParaRPr lang="pt-BR" sz="32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574250-F98D-665A-0539-368CE6BCA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sz="2400" dirty="0"/>
              <a:t>Beba água e/ou vá ao banheiro. Lembre que depois de entrar em sala, você só poderá sair a  partir das 9h.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 Apresente um documento de identificação;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8710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33BDD-03A4-BF49-BD42-A23D4CD4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b="1" dirty="0"/>
              <a:t>Horário de entrada em sala com material de consulta  (</a:t>
            </a:r>
            <a:r>
              <a:rPr lang="pt-BR" sz="3200" b="1" i="1" dirty="0" err="1"/>
              <a:t>vade</a:t>
            </a:r>
            <a:r>
              <a:rPr lang="pt-BR" sz="3200" b="1" i="1" dirty="0"/>
              <a:t> </a:t>
            </a:r>
            <a:r>
              <a:rPr lang="pt-BR" sz="3200" b="1" i="1" dirty="0" err="1"/>
              <a:t>mecum</a:t>
            </a:r>
            <a:r>
              <a:rPr lang="pt-BR" sz="3200" b="1" dirty="0"/>
              <a:t>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616A9E-3819-5C0A-80D1-4AC920E0B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Neste momento, você receberá uma sacola para a guarda dos materiais, bem como uma etiqueta adesiva para colocar sua nome e colar na capa do </a:t>
            </a:r>
            <a:r>
              <a:rPr lang="pt-BR" sz="2400" i="1" dirty="0" err="1"/>
              <a:t>Vade</a:t>
            </a:r>
            <a:r>
              <a:rPr lang="pt-BR" sz="2400" i="1" dirty="0"/>
              <a:t> </a:t>
            </a:r>
            <a:r>
              <a:rPr lang="pt-BR" sz="2400" i="1" dirty="0" err="1"/>
              <a:t>Mecum</a:t>
            </a:r>
            <a:endParaRPr lang="pt-BR" sz="24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i="1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940195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3492" y="634237"/>
            <a:ext cx="9553575" cy="1771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136" y="2621356"/>
            <a:ext cx="10932287" cy="3569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EA9CE-B888-EFF9-4020-B40909CD2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/>
              <a:t>Segundo momento: das 7h51min às 8h00min: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94463F-E9F5-3F31-1A2D-56E95568F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Organize seus materiais, desligue os equipamentos eletrônicos e  guarde todos os objetos que não serão utilizados na prova dentro da sacola recebida.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 O aluno terá até 8 horas para etiquetar o material de consulta;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819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D0CE5D-830C-C5A2-8FC1-1535F55BC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Segundo momento: das 7h51min às 8h00min: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691C24-15EE-5548-709A-DFF32246C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Para responder à prova, só é permitido a utilização de caneta  esferográfica de tinta azul ou preta;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Não é permitido a utilização aparelhos eletrônicos, acessórios de  chapelaria, relógios digitais de quaisquer espécies e óculos escuros.  Este também é um padrão adotado pela OAB no Exame da Ordem.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74004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1" y="533400"/>
            <a:ext cx="11509628" cy="5514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25320" marR="5080" indent="-1604010">
              <a:lnSpc>
                <a:spcPts val="3460"/>
              </a:lnSpc>
              <a:spcBef>
                <a:spcPts val="535"/>
              </a:spcBef>
            </a:pPr>
            <a:r>
              <a:rPr dirty="0"/>
              <a:t>EXEMPLOS MAIS COMUNS DE</a:t>
            </a:r>
            <a:r>
              <a:rPr spc="-85" dirty="0"/>
              <a:t> </a:t>
            </a:r>
            <a:r>
              <a:rPr dirty="0"/>
              <a:t>SITUAÇÕES  </a:t>
            </a:r>
            <a:r>
              <a:rPr dirty="0">
                <a:solidFill>
                  <a:srgbClr val="00AF50"/>
                </a:solidFill>
              </a:rPr>
              <a:t>PERMITIDAS </a:t>
            </a:r>
            <a:r>
              <a:rPr dirty="0"/>
              <a:t>E</a:t>
            </a:r>
            <a:r>
              <a:rPr spc="-25" dirty="0"/>
              <a:t> </a:t>
            </a:r>
            <a:r>
              <a:rPr dirty="0">
                <a:solidFill>
                  <a:srgbClr val="FF0000"/>
                </a:solidFill>
              </a:rPr>
              <a:t>PROIBIDAS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49872" y="2109673"/>
            <a:ext cx="4758690" cy="3553460"/>
            <a:chOff x="6349872" y="2109673"/>
            <a:chExt cx="4758690" cy="3553460"/>
          </a:xfrm>
        </p:grpSpPr>
        <p:sp>
          <p:nvSpPr>
            <p:cNvPr id="4" name="object 4"/>
            <p:cNvSpPr/>
            <p:nvPr/>
          </p:nvSpPr>
          <p:spPr>
            <a:xfrm>
              <a:off x="6349872" y="2109673"/>
              <a:ext cx="4758563" cy="35530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1040" y="4473968"/>
              <a:ext cx="1064628" cy="10646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449958" y="1939810"/>
            <a:ext cx="4337050" cy="3716020"/>
            <a:chOff x="1449958" y="1939810"/>
            <a:chExt cx="4337050" cy="3716020"/>
          </a:xfrm>
        </p:grpSpPr>
        <p:sp>
          <p:nvSpPr>
            <p:cNvPr id="7" name="object 7"/>
            <p:cNvSpPr/>
            <p:nvPr/>
          </p:nvSpPr>
          <p:spPr>
            <a:xfrm>
              <a:off x="1449958" y="1939810"/>
              <a:ext cx="4336923" cy="37155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1758" y="2919488"/>
              <a:ext cx="1110348" cy="11103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925320" marR="5080" indent="-1604010">
              <a:lnSpc>
                <a:spcPts val="3460"/>
              </a:lnSpc>
              <a:spcBef>
                <a:spcPts val="535"/>
              </a:spcBef>
            </a:pPr>
            <a:r>
              <a:rPr dirty="0"/>
              <a:t>EXEMPLOS MAIS COMUNS DE</a:t>
            </a:r>
            <a:r>
              <a:rPr spc="-85" dirty="0"/>
              <a:t> </a:t>
            </a:r>
            <a:r>
              <a:rPr dirty="0"/>
              <a:t>SITUAÇÕES  </a:t>
            </a:r>
            <a:r>
              <a:rPr dirty="0">
                <a:solidFill>
                  <a:srgbClr val="00AF50"/>
                </a:solidFill>
              </a:rPr>
              <a:t>PERMITIDAS </a:t>
            </a:r>
            <a:r>
              <a:rPr dirty="0"/>
              <a:t>E</a:t>
            </a:r>
            <a:r>
              <a:rPr spc="-25" dirty="0"/>
              <a:t> </a:t>
            </a:r>
            <a:r>
              <a:rPr dirty="0">
                <a:solidFill>
                  <a:srgbClr val="FF0000"/>
                </a:solidFill>
              </a:rPr>
              <a:t>PROIBIDAS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6374638" y="1946401"/>
            <a:ext cx="4725035" cy="3525520"/>
            <a:chOff x="6374638" y="1946401"/>
            <a:chExt cx="4725035" cy="3525520"/>
          </a:xfrm>
        </p:grpSpPr>
        <p:sp>
          <p:nvSpPr>
            <p:cNvPr id="4" name="object 4"/>
            <p:cNvSpPr/>
            <p:nvPr/>
          </p:nvSpPr>
          <p:spPr>
            <a:xfrm>
              <a:off x="6374638" y="1946401"/>
              <a:ext cx="4724908" cy="35255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1041" y="4199648"/>
              <a:ext cx="1064628" cy="10646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71600" y="1986407"/>
            <a:ext cx="4794250" cy="3574415"/>
            <a:chOff x="1371600" y="1986407"/>
            <a:chExt cx="4794250" cy="3574415"/>
          </a:xfrm>
        </p:grpSpPr>
        <p:sp>
          <p:nvSpPr>
            <p:cNvPr id="7" name="object 7"/>
            <p:cNvSpPr/>
            <p:nvPr/>
          </p:nvSpPr>
          <p:spPr>
            <a:xfrm>
              <a:off x="1371600" y="1986407"/>
              <a:ext cx="4794123" cy="35740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007483" y="2103132"/>
              <a:ext cx="1110348" cy="11103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4BDA053-E291-EE80-D13A-20AA3361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b="1"/>
              <a:t>8H30M ÀS 13H30M: HORÁRIO DE REALIZAÇÃO DAS PROVAS</a:t>
            </a:r>
            <a:endParaRPr lang="pt-BR" sz="3200" b="1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2B935A5-8B9E-5FFD-703B-2AD1F00B2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/>
              <a:t> Confira seu caderno de prova.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/>
              <a:t> Verifique se os dados correspondem à sua turma, bem como se ele está completo.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/>
              <a:t>Caso	haja alguma dúvida, solicite ao fiscal que chame um dos coordenadores.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768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76FCD7-9D3C-52B0-2138-08DBA981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CADERNO DE PROVAS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1A0405B-CCFB-708C-5D82-596B463515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2368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934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E689F27-8BDE-42DC-8C1D-9B0F7B22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Informações gerais de prática I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B0BC7C1-A70A-4010-B1B5-B38C8FDED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Foco no direito civil e no processo civil;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Aulas nos laboratórios;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Avaliação de acordo com a produção do aluno;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Estímulo ao desenvolvimento das competências técnicas e da </a:t>
            </a:r>
            <a:r>
              <a:rPr lang="pt-BR" b="1" dirty="0"/>
              <a:t>postura profissional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2363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381000"/>
            <a:ext cx="4586859" cy="5834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4056" y="303987"/>
            <a:ext cx="4852543" cy="5715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895600" y="457200"/>
            <a:ext cx="2454910" cy="553719"/>
            <a:chOff x="1649031" y="679704"/>
            <a:chExt cx="3521710" cy="858519"/>
          </a:xfrm>
        </p:grpSpPr>
        <p:sp>
          <p:nvSpPr>
            <p:cNvPr id="5" name="object 5"/>
            <p:cNvSpPr/>
            <p:nvPr/>
          </p:nvSpPr>
          <p:spPr>
            <a:xfrm>
              <a:off x="1656969" y="776579"/>
              <a:ext cx="3505835" cy="554355"/>
            </a:xfrm>
            <a:custGeom>
              <a:avLst/>
              <a:gdLst/>
              <a:ahLst/>
              <a:cxnLst/>
              <a:rect l="l" t="t" r="r" b="b"/>
              <a:pathLst>
                <a:path w="3505835" h="554355">
                  <a:moveTo>
                    <a:pt x="3505580" y="0"/>
                  </a:moveTo>
                  <a:lnTo>
                    <a:pt x="0" y="0"/>
                  </a:lnTo>
                  <a:lnTo>
                    <a:pt x="0" y="553999"/>
                  </a:lnTo>
                  <a:lnTo>
                    <a:pt x="3505580" y="553999"/>
                  </a:lnTo>
                  <a:lnTo>
                    <a:pt x="3505580" y="0"/>
                  </a:lnTo>
                  <a:close/>
                </a:path>
              </a:pathLst>
            </a:custGeom>
            <a:solidFill>
              <a:srgbClr val="68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56969" y="776579"/>
              <a:ext cx="3505835" cy="554355"/>
            </a:xfrm>
            <a:custGeom>
              <a:avLst/>
              <a:gdLst/>
              <a:ahLst/>
              <a:cxnLst/>
              <a:rect l="l" t="t" r="r" b="b"/>
              <a:pathLst>
                <a:path w="3505835" h="554355">
                  <a:moveTo>
                    <a:pt x="0" y="553999"/>
                  </a:moveTo>
                  <a:lnTo>
                    <a:pt x="3505580" y="553999"/>
                  </a:lnTo>
                  <a:lnTo>
                    <a:pt x="3505580" y="0"/>
                  </a:lnTo>
                  <a:lnTo>
                    <a:pt x="0" y="0"/>
                  </a:lnTo>
                  <a:lnTo>
                    <a:pt x="0" y="553999"/>
                  </a:lnTo>
                  <a:close/>
                </a:path>
              </a:pathLst>
            </a:custGeom>
            <a:ln w="15875">
              <a:solidFill>
                <a:srgbClr val="496A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3956" y="679704"/>
              <a:ext cx="3054096" cy="858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800" y="915288"/>
              <a:ext cx="2402622" cy="3553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17241" y="1064640"/>
              <a:ext cx="134746" cy="9118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65527" y="983488"/>
              <a:ext cx="1155065" cy="101600"/>
            </a:xfrm>
            <a:custGeom>
              <a:avLst/>
              <a:gdLst/>
              <a:ahLst/>
              <a:cxnLst/>
              <a:rect l="l" t="t" r="r" b="b"/>
              <a:pathLst>
                <a:path w="1155064" h="101600">
                  <a:moveTo>
                    <a:pt x="1117346" y="0"/>
                  </a:moveTo>
                  <a:lnTo>
                    <a:pt x="1080515" y="101219"/>
                  </a:lnTo>
                  <a:lnTo>
                    <a:pt x="1154938" y="101219"/>
                  </a:lnTo>
                  <a:lnTo>
                    <a:pt x="1117346" y="0"/>
                  </a:lnTo>
                  <a:close/>
                </a:path>
                <a:path w="1155064" h="101600">
                  <a:moveTo>
                    <a:pt x="36830" y="0"/>
                  </a:moveTo>
                  <a:lnTo>
                    <a:pt x="0" y="101219"/>
                  </a:lnTo>
                  <a:lnTo>
                    <a:pt x="74422" y="101219"/>
                  </a:lnTo>
                  <a:lnTo>
                    <a:pt x="3683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7241" y="956183"/>
              <a:ext cx="124713" cy="812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95597" y="953135"/>
              <a:ext cx="169164" cy="206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09800" y="915288"/>
              <a:ext cx="2402840" cy="355600"/>
            </a:xfrm>
            <a:custGeom>
              <a:avLst/>
              <a:gdLst/>
              <a:ahLst/>
              <a:cxnLst/>
              <a:rect l="l" t="t" r="r" b="b"/>
              <a:pathLst>
                <a:path w="2402840" h="355600">
                  <a:moveTo>
                    <a:pt x="1643379" y="6858"/>
                  </a:moveTo>
                  <a:lnTo>
                    <a:pt x="1698498" y="6858"/>
                  </a:lnTo>
                  <a:lnTo>
                    <a:pt x="1698498" y="231394"/>
                  </a:lnTo>
                  <a:lnTo>
                    <a:pt x="1835403" y="231394"/>
                  </a:lnTo>
                  <a:lnTo>
                    <a:pt x="1835403" y="277368"/>
                  </a:lnTo>
                  <a:lnTo>
                    <a:pt x="1643379" y="277368"/>
                  </a:lnTo>
                  <a:lnTo>
                    <a:pt x="1643379" y="6858"/>
                  </a:lnTo>
                  <a:close/>
                </a:path>
                <a:path w="2402840" h="355600">
                  <a:moveTo>
                    <a:pt x="1875282" y="4572"/>
                  </a:moveTo>
                  <a:lnTo>
                    <a:pt x="1930273" y="4572"/>
                  </a:lnTo>
                  <a:lnTo>
                    <a:pt x="1930273" y="112013"/>
                  </a:lnTo>
                  <a:lnTo>
                    <a:pt x="2038223" y="112013"/>
                  </a:lnTo>
                  <a:lnTo>
                    <a:pt x="2038223" y="4572"/>
                  </a:lnTo>
                  <a:lnTo>
                    <a:pt x="2093340" y="4572"/>
                  </a:lnTo>
                  <a:lnTo>
                    <a:pt x="2093340" y="277368"/>
                  </a:lnTo>
                  <a:lnTo>
                    <a:pt x="2038223" y="277368"/>
                  </a:lnTo>
                  <a:lnTo>
                    <a:pt x="2038223" y="158114"/>
                  </a:lnTo>
                  <a:lnTo>
                    <a:pt x="1930273" y="158114"/>
                  </a:lnTo>
                  <a:lnTo>
                    <a:pt x="1930273" y="277368"/>
                  </a:lnTo>
                  <a:lnTo>
                    <a:pt x="1875282" y="277368"/>
                  </a:lnTo>
                  <a:lnTo>
                    <a:pt x="1875282" y="4572"/>
                  </a:lnTo>
                  <a:close/>
                </a:path>
                <a:path w="2402840" h="355600">
                  <a:moveTo>
                    <a:pt x="1444625" y="4572"/>
                  </a:moveTo>
                  <a:lnTo>
                    <a:pt x="1502790" y="4572"/>
                  </a:lnTo>
                  <a:lnTo>
                    <a:pt x="1612011" y="277368"/>
                  </a:lnTo>
                  <a:lnTo>
                    <a:pt x="1552066" y="277368"/>
                  </a:lnTo>
                  <a:lnTo>
                    <a:pt x="1528317" y="215391"/>
                  </a:lnTo>
                  <a:lnTo>
                    <a:pt x="1419225" y="215391"/>
                  </a:lnTo>
                  <a:lnTo>
                    <a:pt x="1396746" y="277368"/>
                  </a:lnTo>
                  <a:lnTo>
                    <a:pt x="1338326" y="277368"/>
                  </a:lnTo>
                  <a:lnTo>
                    <a:pt x="1444625" y="4572"/>
                  </a:lnTo>
                  <a:close/>
                </a:path>
                <a:path w="2402840" h="355600">
                  <a:moveTo>
                    <a:pt x="837183" y="4572"/>
                  </a:moveTo>
                  <a:lnTo>
                    <a:pt x="1039494" y="4572"/>
                  </a:lnTo>
                  <a:lnTo>
                    <a:pt x="1039494" y="50800"/>
                  </a:lnTo>
                  <a:lnTo>
                    <a:pt x="892301" y="50800"/>
                  </a:lnTo>
                  <a:lnTo>
                    <a:pt x="892301" y="111251"/>
                  </a:lnTo>
                  <a:lnTo>
                    <a:pt x="1029207" y="111251"/>
                  </a:lnTo>
                  <a:lnTo>
                    <a:pt x="1029207" y="157225"/>
                  </a:lnTo>
                  <a:lnTo>
                    <a:pt x="892301" y="157225"/>
                  </a:lnTo>
                  <a:lnTo>
                    <a:pt x="892301" y="231394"/>
                  </a:lnTo>
                  <a:lnTo>
                    <a:pt x="1044701" y="231394"/>
                  </a:lnTo>
                  <a:lnTo>
                    <a:pt x="1044701" y="277368"/>
                  </a:lnTo>
                  <a:lnTo>
                    <a:pt x="837183" y="277368"/>
                  </a:lnTo>
                  <a:lnTo>
                    <a:pt x="837183" y="4572"/>
                  </a:lnTo>
                  <a:close/>
                </a:path>
                <a:path w="2402840" h="355600">
                  <a:moveTo>
                    <a:pt x="561594" y="4572"/>
                  </a:moveTo>
                  <a:lnTo>
                    <a:pt x="670560" y="4572"/>
                  </a:lnTo>
                  <a:lnTo>
                    <a:pt x="685726" y="4740"/>
                  </a:lnTo>
                  <a:lnTo>
                    <a:pt x="726604" y="9058"/>
                  </a:lnTo>
                  <a:lnTo>
                    <a:pt x="763770" y="34615"/>
                  </a:lnTo>
                  <a:lnTo>
                    <a:pt x="776605" y="73278"/>
                  </a:lnTo>
                  <a:lnTo>
                    <a:pt x="775962" y="82633"/>
                  </a:lnTo>
                  <a:lnTo>
                    <a:pt x="754141" y="122459"/>
                  </a:lnTo>
                  <a:lnTo>
                    <a:pt x="738251" y="132461"/>
                  </a:lnTo>
                  <a:lnTo>
                    <a:pt x="750012" y="136723"/>
                  </a:lnTo>
                  <a:lnTo>
                    <a:pt x="782458" y="166296"/>
                  </a:lnTo>
                  <a:lnTo>
                    <a:pt x="790067" y="198247"/>
                  </a:lnTo>
                  <a:lnTo>
                    <a:pt x="789521" y="207510"/>
                  </a:lnTo>
                  <a:lnTo>
                    <a:pt x="771128" y="250237"/>
                  </a:lnTo>
                  <a:lnTo>
                    <a:pt x="731375" y="273742"/>
                  </a:lnTo>
                  <a:lnTo>
                    <a:pt x="678293" y="277106"/>
                  </a:lnTo>
                  <a:lnTo>
                    <a:pt x="654431" y="277368"/>
                  </a:lnTo>
                  <a:lnTo>
                    <a:pt x="561594" y="277368"/>
                  </a:lnTo>
                  <a:lnTo>
                    <a:pt x="561594" y="4572"/>
                  </a:lnTo>
                  <a:close/>
                </a:path>
                <a:path w="2402840" h="355600">
                  <a:moveTo>
                    <a:pt x="364108" y="4572"/>
                  </a:moveTo>
                  <a:lnTo>
                    <a:pt x="422275" y="4572"/>
                  </a:lnTo>
                  <a:lnTo>
                    <a:pt x="531494" y="277368"/>
                  </a:lnTo>
                  <a:lnTo>
                    <a:pt x="471550" y="277368"/>
                  </a:lnTo>
                  <a:lnTo>
                    <a:pt x="447801" y="215391"/>
                  </a:lnTo>
                  <a:lnTo>
                    <a:pt x="338708" y="215391"/>
                  </a:lnTo>
                  <a:lnTo>
                    <a:pt x="316230" y="277368"/>
                  </a:lnTo>
                  <a:lnTo>
                    <a:pt x="257810" y="277368"/>
                  </a:lnTo>
                  <a:lnTo>
                    <a:pt x="364108" y="4572"/>
                  </a:lnTo>
                  <a:close/>
                </a:path>
                <a:path w="2402840" h="355600">
                  <a:moveTo>
                    <a:pt x="2270125" y="0"/>
                  </a:moveTo>
                  <a:lnTo>
                    <a:pt x="2324385" y="9334"/>
                  </a:lnTo>
                  <a:lnTo>
                    <a:pt x="2366645" y="37337"/>
                  </a:lnTo>
                  <a:lnTo>
                    <a:pt x="2393680" y="82010"/>
                  </a:lnTo>
                  <a:lnTo>
                    <a:pt x="2402713" y="141350"/>
                  </a:lnTo>
                  <a:lnTo>
                    <a:pt x="2400474" y="172594"/>
                  </a:lnTo>
                  <a:lnTo>
                    <a:pt x="2382567" y="224272"/>
                  </a:lnTo>
                  <a:lnTo>
                    <a:pt x="2347396" y="261044"/>
                  </a:lnTo>
                  <a:lnTo>
                    <a:pt x="2299390" y="279626"/>
                  </a:lnTo>
                  <a:lnTo>
                    <a:pt x="2270887" y="281939"/>
                  </a:lnTo>
                  <a:lnTo>
                    <a:pt x="2242050" y="279628"/>
                  </a:lnTo>
                  <a:lnTo>
                    <a:pt x="2193663" y="261098"/>
                  </a:lnTo>
                  <a:lnTo>
                    <a:pt x="2158424" y="224541"/>
                  </a:lnTo>
                  <a:lnTo>
                    <a:pt x="2140430" y="173436"/>
                  </a:lnTo>
                  <a:lnTo>
                    <a:pt x="2138172" y="142621"/>
                  </a:lnTo>
                  <a:lnTo>
                    <a:pt x="2138957" y="122670"/>
                  </a:lnTo>
                  <a:lnTo>
                    <a:pt x="2150745" y="72771"/>
                  </a:lnTo>
                  <a:lnTo>
                    <a:pt x="2176145" y="35306"/>
                  </a:lnTo>
                  <a:lnTo>
                    <a:pt x="2211324" y="10795"/>
                  </a:lnTo>
                  <a:lnTo>
                    <a:pt x="2253954" y="668"/>
                  </a:lnTo>
                  <a:lnTo>
                    <a:pt x="2270125" y="0"/>
                  </a:lnTo>
                  <a:close/>
                </a:path>
                <a:path w="2402840" h="355600">
                  <a:moveTo>
                    <a:pt x="1209675" y="0"/>
                  </a:moveTo>
                  <a:lnTo>
                    <a:pt x="1255029" y="7365"/>
                  </a:lnTo>
                  <a:lnTo>
                    <a:pt x="1290954" y="29590"/>
                  </a:lnTo>
                  <a:lnTo>
                    <a:pt x="1313654" y="64327"/>
                  </a:lnTo>
                  <a:lnTo>
                    <a:pt x="1318895" y="79756"/>
                  </a:lnTo>
                  <a:lnTo>
                    <a:pt x="1264412" y="92837"/>
                  </a:lnTo>
                  <a:lnTo>
                    <a:pt x="1261292" y="82740"/>
                  </a:lnTo>
                  <a:lnTo>
                    <a:pt x="1256887" y="73787"/>
                  </a:lnTo>
                  <a:lnTo>
                    <a:pt x="1217429" y="47771"/>
                  </a:lnTo>
                  <a:lnTo>
                    <a:pt x="1206880" y="46989"/>
                  </a:lnTo>
                  <a:lnTo>
                    <a:pt x="1192450" y="48349"/>
                  </a:lnTo>
                  <a:lnTo>
                    <a:pt x="1157732" y="68834"/>
                  </a:lnTo>
                  <a:lnTo>
                    <a:pt x="1139997" y="116625"/>
                  </a:lnTo>
                  <a:lnTo>
                    <a:pt x="1138809" y="139319"/>
                  </a:lnTo>
                  <a:lnTo>
                    <a:pt x="1139973" y="163294"/>
                  </a:lnTo>
                  <a:lnTo>
                    <a:pt x="1157351" y="212978"/>
                  </a:lnTo>
                  <a:lnTo>
                    <a:pt x="1191569" y="233570"/>
                  </a:lnTo>
                  <a:lnTo>
                    <a:pt x="1205738" y="234950"/>
                  </a:lnTo>
                  <a:lnTo>
                    <a:pt x="1216384" y="234070"/>
                  </a:lnTo>
                  <a:lnTo>
                    <a:pt x="1250920" y="213024"/>
                  </a:lnTo>
                  <a:lnTo>
                    <a:pt x="1266189" y="177037"/>
                  </a:lnTo>
                  <a:lnTo>
                    <a:pt x="1319657" y="194056"/>
                  </a:lnTo>
                  <a:lnTo>
                    <a:pt x="1303258" y="232918"/>
                  </a:lnTo>
                  <a:lnTo>
                    <a:pt x="1266380" y="268374"/>
                  </a:lnTo>
                  <a:lnTo>
                    <a:pt x="1221232" y="281305"/>
                  </a:lnTo>
                  <a:lnTo>
                    <a:pt x="1228852" y="282828"/>
                  </a:lnTo>
                  <a:lnTo>
                    <a:pt x="1251965" y="314706"/>
                  </a:lnTo>
                  <a:lnTo>
                    <a:pt x="1251112" y="322516"/>
                  </a:lnTo>
                  <a:lnTo>
                    <a:pt x="1216564" y="351837"/>
                  </a:lnTo>
                  <a:lnTo>
                    <a:pt x="1186814" y="355346"/>
                  </a:lnTo>
                  <a:lnTo>
                    <a:pt x="1175549" y="355155"/>
                  </a:lnTo>
                  <a:lnTo>
                    <a:pt x="1165748" y="354584"/>
                  </a:lnTo>
                  <a:lnTo>
                    <a:pt x="1157400" y="353631"/>
                  </a:lnTo>
                  <a:lnTo>
                    <a:pt x="1150492" y="352298"/>
                  </a:lnTo>
                  <a:lnTo>
                    <a:pt x="1150492" y="330326"/>
                  </a:lnTo>
                  <a:lnTo>
                    <a:pt x="1159900" y="331233"/>
                  </a:lnTo>
                  <a:lnTo>
                    <a:pt x="1168892" y="331866"/>
                  </a:lnTo>
                  <a:lnTo>
                    <a:pt x="1177478" y="332237"/>
                  </a:lnTo>
                  <a:lnTo>
                    <a:pt x="1185672" y="332359"/>
                  </a:lnTo>
                  <a:lnTo>
                    <a:pt x="1196721" y="332359"/>
                  </a:lnTo>
                  <a:lnTo>
                    <a:pt x="1204849" y="330453"/>
                  </a:lnTo>
                  <a:lnTo>
                    <a:pt x="1210183" y="326516"/>
                  </a:lnTo>
                  <a:lnTo>
                    <a:pt x="1214374" y="323469"/>
                  </a:lnTo>
                  <a:lnTo>
                    <a:pt x="1216405" y="319659"/>
                  </a:lnTo>
                  <a:lnTo>
                    <a:pt x="1216405" y="314960"/>
                  </a:lnTo>
                  <a:lnTo>
                    <a:pt x="1216405" y="310769"/>
                  </a:lnTo>
                  <a:lnTo>
                    <a:pt x="1214501" y="307086"/>
                  </a:lnTo>
                  <a:lnTo>
                    <a:pt x="1210564" y="303911"/>
                  </a:lnTo>
                  <a:lnTo>
                    <a:pt x="1206753" y="300863"/>
                  </a:lnTo>
                  <a:lnTo>
                    <a:pt x="1200785" y="299338"/>
                  </a:lnTo>
                  <a:lnTo>
                    <a:pt x="1192784" y="299338"/>
                  </a:lnTo>
                  <a:lnTo>
                    <a:pt x="1184783" y="299338"/>
                  </a:lnTo>
                  <a:lnTo>
                    <a:pt x="1176654" y="300482"/>
                  </a:lnTo>
                  <a:lnTo>
                    <a:pt x="1168400" y="303022"/>
                  </a:lnTo>
                  <a:lnTo>
                    <a:pt x="1173226" y="284607"/>
                  </a:lnTo>
                  <a:lnTo>
                    <a:pt x="1178052" y="282956"/>
                  </a:lnTo>
                  <a:lnTo>
                    <a:pt x="1183004" y="281686"/>
                  </a:lnTo>
                  <a:lnTo>
                    <a:pt x="1188212" y="280924"/>
                  </a:lnTo>
                  <a:lnTo>
                    <a:pt x="1167901" y="276663"/>
                  </a:lnTo>
                  <a:lnTo>
                    <a:pt x="1132330" y="258617"/>
                  </a:lnTo>
                  <a:lnTo>
                    <a:pt x="1101756" y="224589"/>
                  </a:lnTo>
                  <a:lnTo>
                    <a:pt x="1084230" y="173864"/>
                  </a:lnTo>
                  <a:lnTo>
                    <a:pt x="1082039" y="143383"/>
                  </a:lnTo>
                  <a:lnTo>
                    <a:pt x="1084232" y="111261"/>
                  </a:lnTo>
                  <a:lnTo>
                    <a:pt x="1101810" y="58354"/>
                  </a:lnTo>
                  <a:lnTo>
                    <a:pt x="1136201" y="21163"/>
                  </a:lnTo>
                  <a:lnTo>
                    <a:pt x="1182405" y="2355"/>
                  </a:lnTo>
                  <a:lnTo>
                    <a:pt x="1209675" y="0"/>
                  </a:lnTo>
                  <a:close/>
                </a:path>
                <a:path w="2402840" h="355600">
                  <a:moveTo>
                    <a:pt x="127635" y="0"/>
                  </a:moveTo>
                  <a:lnTo>
                    <a:pt x="172989" y="7365"/>
                  </a:lnTo>
                  <a:lnTo>
                    <a:pt x="208914" y="29590"/>
                  </a:lnTo>
                  <a:lnTo>
                    <a:pt x="231614" y="64327"/>
                  </a:lnTo>
                  <a:lnTo>
                    <a:pt x="236855" y="79756"/>
                  </a:lnTo>
                  <a:lnTo>
                    <a:pt x="182372" y="92837"/>
                  </a:lnTo>
                  <a:lnTo>
                    <a:pt x="179252" y="82740"/>
                  </a:lnTo>
                  <a:lnTo>
                    <a:pt x="174847" y="73787"/>
                  </a:lnTo>
                  <a:lnTo>
                    <a:pt x="135389" y="47771"/>
                  </a:lnTo>
                  <a:lnTo>
                    <a:pt x="124841" y="46989"/>
                  </a:lnTo>
                  <a:lnTo>
                    <a:pt x="110410" y="48349"/>
                  </a:lnTo>
                  <a:lnTo>
                    <a:pt x="75692" y="68834"/>
                  </a:lnTo>
                  <a:lnTo>
                    <a:pt x="57957" y="116625"/>
                  </a:lnTo>
                  <a:lnTo>
                    <a:pt x="56768" y="139319"/>
                  </a:lnTo>
                  <a:lnTo>
                    <a:pt x="57933" y="163294"/>
                  </a:lnTo>
                  <a:lnTo>
                    <a:pt x="75311" y="212978"/>
                  </a:lnTo>
                  <a:lnTo>
                    <a:pt x="109529" y="233570"/>
                  </a:lnTo>
                  <a:lnTo>
                    <a:pt x="123698" y="234950"/>
                  </a:lnTo>
                  <a:lnTo>
                    <a:pt x="134344" y="234070"/>
                  </a:lnTo>
                  <a:lnTo>
                    <a:pt x="168880" y="213024"/>
                  </a:lnTo>
                  <a:lnTo>
                    <a:pt x="184150" y="177037"/>
                  </a:lnTo>
                  <a:lnTo>
                    <a:pt x="237617" y="194056"/>
                  </a:lnTo>
                  <a:lnTo>
                    <a:pt x="221218" y="232918"/>
                  </a:lnTo>
                  <a:lnTo>
                    <a:pt x="181483" y="269831"/>
                  </a:lnTo>
                  <a:lnTo>
                    <a:pt x="124332" y="281939"/>
                  </a:lnTo>
                  <a:lnTo>
                    <a:pt x="98381" y="279628"/>
                  </a:lnTo>
                  <a:lnTo>
                    <a:pt x="53717" y="261098"/>
                  </a:lnTo>
                  <a:lnTo>
                    <a:pt x="19716" y="224589"/>
                  </a:lnTo>
                  <a:lnTo>
                    <a:pt x="2190" y="173864"/>
                  </a:lnTo>
                  <a:lnTo>
                    <a:pt x="0" y="143383"/>
                  </a:lnTo>
                  <a:lnTo>
                    <a:pt x="2192" y="111261"/>
                  </a:lnTo>
                  <a:lnTo>
                    <a:pt x="19770" y="58354"/>
                  </a:lnTo>
                  <a:lnTo>
                    <a:pt x="54161" y="21163"/>
                  </a:lnTo>
                  <a:lnTo>
                    <a:pt x="100365" y="2355"/>
                  </a:lnTo>
                  <a:lnTo>
                    <a:pt x="1276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8382000" y="304800"/>
            <a:ext cx="2226310" cy="706119"/>
            <a:chOff x="6688391" y="1141475"/>
            <a:chExt cx="3521710" cy="858519"/>
          </a:xfrm>
        </p:grpSpPr>
        <p:sp>
          <p:nvSpPr>
            <p:cNvPr id="15" name="object 15"/>
            <p:cNvSpPr/>
            <p:nvPr/>
          </p:nvSpPr>
          <p:spPr>
            <a:xfrm>
              <a:off x="6696329" y="1239621"/>
              <a:ext cx="3505835" cy="554355"/>
            </a:xfrm>
            <a:custGeom>
              <a:avLst/>
              <a:gdLst/>
              <a:ahLst/>
              <a:cxnLst/>
              <a:rect l="l" t="t" r="r" b="b"/>
              <a:pathLst>
                <a:path w="3505834" h="554355">
                  <a:moveTo>
                    <a:pt x="3505580" y="0"/>
                  </a:moveTo>
                  <a:lnTo>
                    <a:pt x="0" y="0"/>
                  </a:lnTo>
                  <a:lnTo>
                    <a:pt x="0" y="553999"/>
                  </a:lnTo>
                  <a:lnTo>
                    <a:pt x="3505580" y="553999"/>
                  </a:lnTo>
                  <a:lnTo>
                    <a:pt x="3505580" y="0"/>
                  </a:lnTo>
                  <a:close/>
                </a:path>
              </a:pathLst>
            </a:custGeom>
            <a:solidFill>
              <a:srgbClr val="68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96329" y="1239621"/>
              <a:ext cx="3505835" cy="554355"/>
            </a:xfrm>
            <a:custGeom>
              <a:avLst/>
              <a:gdLst/>
              <a:ahLst/>
              <a:cxnLst/>
              <a:rect l="l" t="t" r="r" b="b"/>
              <a:pathLst>
                <a:path w="3505834" h="554355">
                  <a:moveTo>
                    <a:pt x="0" y="553999"/>
                  </a:moveTo>
                  <a:lnTo>
                    <a:pt x="3505580" y="553999"/>
                  </a:lnTo>
                  <a:lnTo>
                    <a:pt x="3505580" y="0"/>
                  </a:lnTo>
                  <a:lnTo>
                    <a:pt x="0" y="0"/>
                  </a:lnTo>
                  <a:lnTo>
                    <a:pt x="0" y="553999"/>
                  </a:lnTo>
                  <a:close/>
                </a:path>
              </a:pathLst>
            </a:custGeom>
            <a:ln w="15875">
              <a:solidFill>
                <a:srgbClr val="496A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32320" y="1141475"/>
              <a:ext cx="2633472" cy="8580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406132" y="1320418"/>
              <a:ext cx="2082782" cy="36258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767445" y="1416176"/>
              <a:ext cx="169164" cy="2062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53757" y="1416176"/>
              <a:ext cx="169164" cy="20751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06132" y="1378330"/>
              <a:ext cx="2082800" cy="304800"/>
            </a:xfrm>
            <a:custGeom>
              <a:avLst/>
              <a:gdLst/>
              <a:ahLst/>
              <a:cxnLst/>
              <a:rect l="l" t="t" r="r" b="b"/>
              <a:pathLst>
                <a:path w="2082800" h="304800">
                  <a:moveTo>
                    <a:pt x="1620520" y="4572"/>
                  </a:moveTo>
                  <a:lnTo>
                    <a:pt x="1822703" y="4572"/>
                  </a:lnTo>
                  <a:lnTo>
                    <a:pt x="1822703" y="50800"/>
                  </a:lnTo>
                  <a:lnTo>
                    <a:pt x="1675511" y="50800"/>
                  </a:lnTo>
                  <a:lnTo>
                    <a:pt x="1675511" y="111252"/>
                  </a:lnTo>
                  <a:lnTo>
                    <a:pt x="1812544" y="111252"/>
                  </a:lnTo>
                  <a:lnTo>
                    <a:pt x="1812544" y="157099"/>
                  </a:lnTo>
                  <a:lnTo>
                    <a:pt x="1675511" y="157099"/>
                  </a:lnTo>
                  <a:lnTo>
                    <a:pt x="1675511" y="231394"/>
                  </a:lnTo>
                  <a:lnTo>
                    <a:pt x="1827911" y="231394"/>
                  </a:lnTo>
                  <a:lnTo>
                    <a:pt x="1827911" y="277368"/>
                  </a:lnTo>
                  <a:lnTo>
                    <a:pt x="1620520" y="277368"/>
                  </a:lnTo>
                  <a:lnTo>
                    <a:pt x="1620520" y="4572"/>
                  </a:lnTo>
                  <a:close/>
                </a:path>
                <a:path w="2082800" h="304800">
                  <a:moveTo>
                    <a:pt x="1072134" y="4572"/>
                  </a:moveTo>
                  <a:lnTo>
                    <a:pt x="1288923" y="4572"/>
                  </a:lnTo>
                  <a:lnTo>
                    <a:pt x="1288923" y="50800"/>
                  </a:lnTo>
                  <a:lnTo>
                    <a:pt x="1208151" y="50800"/>
                  </a:lnTo>
                  <a:lnTo>
                    <a:pt x="1208151" y="277368"/>
                  </a:lnTo>
                  <a:lnTo>
                    <a:pt x="1153033" y="277368"/>
                  </a:lnTo>
                  <a:lnTo>
                    <a:pt x="1153033" y="50800"/>
                  </a:lnTo>
                  <a:lnTo>
                    <a:pt x="1072134" y="50800"/>
                  </a:lnTo>
                  <a:lnTo>
                    <a:pt x="1072134" y="4572"/>
                  </a:lnTo>
                  <a:close/>
                </a:path>
                <a:path w="2082800" h="304800">
                  <a:moveTo>
                    <a:pt x="582676" y="4572"/>
                  </a:moveTo>
                  <a:lnTo>
                    <a:pt x="784860" y="4572"/>
                  </a:lnTo>
                  <a:lnTo>
                    <a:pt x="784860" y="50800"/>
                  </a:lnTo>
                  <a:lnTo>
                    <a:pt x="637667" y="50800"/>
                  </a:lnTo>
                  <a:lnTo>
                    <a:pt x="637667" y="111252"/>
                  </a:lnTo>
                  <a:lnTo>
                    <a:pt x="774700" y="111252"/>
                  </a:lnTo>
                  <a:lnTo>
                    <a:pt x="774700" y="157099"/>
                  </a:lnTo>
                  <a:lnTo>
                    <a:pt x="637667" y="157099"/>
                  </a:lnTo>
                  <a:lnTo>
                    <a:pt x="637667" y="231394"/>
                  </a:lnTo>
                  <a:lnTo>
                    <a:pt x="790067" y="231394"/>
                  </a:lnTo>
                  <a:lnTo>
                    <a:pt x="790067" y="277368"/>
                  </a:lnTo>
                  <a:lnTo>
                    <a:pt x="582676" y="277368"/>
                  </a:lnTo>
                  <a:lnTo>
                    <a:pt x="582676" y="4572"/>
                  </a:lnTo>
                  <a:close/>
                </a:path>
                <a:path w="2082800" h="304800">
                  <a:moveTo>
                    <a:pt x="306450" y="4572"/>
                  </a:moveTo>
                  <a:lnTo>
                    <a:pt x="361442" y="4572"/>
                  </a:lnTo>
                  <a:lnTo>
                    <a:pt x="361442" y="152273"/>
                  </a:lnTo>
                  <a:lnTo>
                    <a:pt x="361582" y="168344"/>
                  </a:lnTo>
                  <a:lnTo>
                    <a:pt x="369506" y="212994"/>
                  </a:lnTo>
                  <a:lnTo>
                    <a:pt x="405832" y="234309"/>
                  </a:lnTo>
                  <a:lnTo>
                    <a:pt x="416814" y="234950"/>
                  </a:lnTo>
                  <a:lnTo>
                    <a:pt x="427795" y="234352"/>
                  </a:lnTo>
                  <a:lnTo>
                    <a:pt x="461629" y="214645"/>
                  </a:lnTo>
                  <a:lnTo>
                    <a:pt x="468721" y="170495"/>
                  </a:lnTo>
                  <a:lnTo>
                    <a:pt x="468884" y="155448"/>
                  </a:lnTo>
                  <a:lnTo>
                    <a:pt x="468884" y="4572"/>
                  </a:lnTo>
                  <a:lnTo>
                    <a:pt x="523875" y="4572"/>
                  </a:lnTo>
                  <a:lnTo>
                    <a:pt x="523875" y="147828"/>
                  </a:lnTo>
                  <a:lnTo>
                    <a:pt x="523609" y="170594"/>
                  </a:lnTo>
                  <a:lnTo>
                    <a:pt x="519429" y="217297"/>
                  </a:lnTo>
                  <a:lnTo>
                    <a:pt x="496419" y="258075"/>
                  </a:lnTo>
                  <a:lnTo>
                    <a:pt x="460077" y="277332"/>
                  </a:lnTo>
                  <a:lnTo>
                    <a:pt x="418465" y="281940"/>
                  </a:lnTo>
                  <a:lnTo>
                    <a:pt x="400107" y="281388"/>
                  </a:lnTo>
                  <a:lnTo>
                    <a:pt x="359156" y="272923"/>
                  </a:lnTo>
                  <a:lnTo>
                    <a:pt x="327278" y="249555"/>
                  </a:lnTo>
                  <a:lnTo>
                    <a:pt x="309451" y="206210"/>
                  </a:lnTo>
                  <a:lnTo>
                    <a:pt x="306450" y="150114"/>
                  </a:lnTo>
                  <a:lnTo>
                    <a:pt x="306450" y="4572"/>
                  </a:lnTo>
                  <a:close/>
                </a:path>
                <a:path w="2082800" h="304800">
                  <a:moveTo>
                    <a:pt x="1970404" y="0"/>
                  </a:moveTo>
                  <a:lnTo>
                    <a:pt x="2015458" y="5619"/>
                  </a:lnTo>
                  <a:lnTo>
                    <a:pt x="2059176" y="34669"/>
                  </a:lnTo>
                  <a:lnTo>
                    <a:pt x="2075052" y="82550"/>
                  </a:lnTo>
                  <a:lnTo>
                    <a:pt x="2019935" y="84963"/>
                  </a:lnTo>
                  <a:lnTo>
                    <a:pt x="2017645" y="75203"/>
                  </a:lnTo>
                  <a:lnTo>
                    <a:pt x="2014378" y="66897"/>
                  </a:lnTo>
                  <a:lnTo>
                    <a:pt x="1980783" y="46164"/>
                  </a:lnTo>
                  <a:lnTo>
                    <a:pt x="1969897" y="45593"/>
                  </a:lnTo>
                  <a:lnTo>
                    <a:pt x="1958540" y="46192"/>
                  </a:lnTo>
                  <a:lnTo>
                    <a:pt x="1923542" y="65278"/>
                  </a:lnTo>
                  <a:lnTo>
                    <a:pt x="1923542" y="72390"/>
                  </a:lnTo>
                  <a:lnTo>
                    <a:pt x="1923542" y="78740"/>
                  </a:lnTo>
                  <a:lnTo>
                    <a:pt x="1964104" y="102419"/>
                  </a:lnTo>
                  <a:lnTo>
                    <a:pt x="1982343" y="107061"/>
                  </a:lnTo>
                  <a:lnTo>
                    <a:pt x="2001131" y="111869"/>
                  </a:lnTo>
                  <a:lnTo>
                    <a:pt x="2041778" y="126746"/>
                  </a:lnTo>
                  <a:lnTo>
                    <a:pt x="2071877" y="154432"/>
                  </a:lnTo>
                  <a:lnTo>
                    <a:pt x="2082800" y="197866"/>
                  </a:lnTo>
                  <a:lnTo>
                    <a:pt x="2081988" y="209411"/>
                  </a:lnTo>
                  <a:lnTo>
                    <a:pt x="2062553" y="251354"/>
                  </a:lnTo>
                  <a:lnTo>
                    <a:pt x="2020264" y="276568"/>
                  </a:lnTo>
                  <a:lnTo>
                    <a:pt x="1973579" y="282194"/>
                  </a:lnTo>
                  <a:lnTo>
                    <a:pt x="1949247" y="280695"/>
                  </a:lnTo>
                  <a:lnTo>
                    <a:pt x="1909536" y="268745"/>
                  </a:lnTo>
                  <a:lnTo>
                    <a:pt x="1872011" y="228885"/>
                  </a:lnTo>
                  <a:lnTo>
                    <a:pt x="1861058" y="188595"/>
                  </a:lnTo>
                  <a:lnTo>
                    <a:pt x="1914652" y="183388"/>
                  </a:lnTo>
                  <a:lnTo>
                    <a:pt x="1917672" y="196008"/>
                  </a:lnTo>
                  <a:lnTo>
                    <a:pt x="1921954" y="206819"/>
                  </a:lnTo>
                  <a:lnTo>
                    <a:pt x="1951640" y="232505"/>
                  </a:lnTo>
                  <a:lnTo>
                    <a:pt x="1974215" y="235712"/>
                  </a:lnTo>
                  <a:lnTo>
                    <a:pt x="1986645" y="234999"/>
                  </a:lnTo>
                  <a:lnTo>
                    <a:pt x="2024332" y="212217"/>
                  </a:lnTo>
                  <a:lnTo>
                    <a:pt x="2027682" y="198120"/>
                  </a:lnTo>
                  <a:lnTo>
                    <a:pt x="2027682" y="191643"/>
                  </a:lnTo>
                  <a:lnTo>
                    <a:pt x="1995878" y="167826"/>
                  </a:lnTo>
                  <a:lnTo>
                    <a:pt x="1958213" y="157861"/>
                  </a:lnTo>
                  <a:lnTo>
                    <a:pt x="1937684" y="152100"/>
                  </a:lnTo>
                  <a:lnTo>
                    <a:pt x="1895983" y="130937"/>
                  </a:lnTo>
                  <a:lnTo>
                    <a:pt x="1872515" y="91646"/>
                  </a:lnTo>
                  <a:lnTo>
                    <a:pt x="1870964" y="76073"/>
                  </a:lnTo>
                  <a:lnTo>
                    <a:pt x="1871702" y="65784"/>
                  </a:lnTo>
                  <a:lnTo>
                    <a:pt x="1889325" y="28561"/>
                  </a:lnTo>
                  <a:lnTo>
                    <a:pt x="1928453" y="5304"/>
                  </a:lnTo>
                  <a:lnTo>
                    <a:pt x="1955262" y="593"/>
                  </a:lnTo>
                  <a:lnTo>
                    <a:pt x="1970404" y="0"/>
                  </a:lnTo>
                  <a:close/>
                </a:path>
                <a:path w="2082800" h="304800">
                  <a:moveTo>
                    <a:pt x="1445514" y="0"/>
                  </a:moveTo>
                  <a:lnTo>
                    <a:pt x="1499822" y="9334"/>
                  </a:lnTo>
                  <a:lnTo>
                    <a:pt x="1542034" y="37338"/>
                  </a:lnTo>
                  <a:lnTo>
                    <a:pt x="1569180" y="82010"/>
                  </a:lnTo>
                  <a:lnTo>
                    <a:pt x="1578228" y="141351"/>
                  </a:lnTo>
                  <a:lnTo>
                    <a:pt x="1575988" y="172594"/>
                  </a:lnTo>
                  <a:lnTo>
                    <a:pt x="1558030" y="224272"/>
                  </a:lnTo>
                  <a:lnTo>
                    <a:pt x="1522857" y="260990"/>
                  </a:lnTo>
                  <a:lnTo>
                    <a:pt x="1474851" y="279608"/>
                  </a:lnTo>
                  <a:lnTo>
                    <a:pt x="1446276" y="281940"/>
                  </a:lnTo>
                  <a:lnTo>
                    <a:pt x="1417441" y="279628"/>
                  </a:lnTo>
                  <a:lnTo>
                    <a:pt x="1369105" y="261098"/>
                  </a:lnTo>
                  <a:lnTo>
                    <a:pt x="1333886" y="224541"/>
                  </a:lnTo>
                  <a:lnTo>
                    <a:pt x="1315928" y="173436"/>
                  </a:lnTo>
                  <a:lnTo>
                    <a:pt x="1313688" y="142621"/>
                  </a:lnTo>
                  <a:lnTo>
                    <a:pt x="1314471" y="122614"/>
                  </a:lnTo>
                  <a:lnTo>
                    <a:pt x="1326134" y="72644"/>
                  </a:lnTo>
                  <a:lnTo>
                    <a:pt x="1351534" y="35306"/>
                  </a:lnTo>
                  <a:lnTo>
                    <a:pt x="1386840" y="10795"/>
                  </a:lnTo>
                  <a:lnTo>
                    <a:pt x="1429398" y="668"/>
                  </a:lnTo>
                  <a:lnTo>
                    <a:pt x="1445514" y="0"/>
                  </a:lnTo>
                  <a:close/>
                </a:path>
                <a:path w="2082800" h="304800">
                  <a:moveTo>
                    <a:pt x="932561" y="0"/>
                  </a:moveTo>
                  <a:lnTo>
                    <a:pt x="977614" y="5619"/>
                  </a:lnTo>
                  <a:lnTo>
                    <a:pt x="1021332" y="34669"/>
                  </a:lnTo>
                  <a:lnTo>
                    <a:pt x="1037209" y="82550"/>
                  </a:lnTo>
                  <a:lnTo>
                    <a:pt x="982091" y="84963"/>
                  </a:lnTo>
                  <a:lnTo>
                    <a:pt x="979801" y="75203"/>
                  </a:lnTo>
                  <a:lnTo>
                    <a:pt x="976534" y="66897"/>
                  </a:lnTo>
                  <a:lnTo>
                    <a:pt x="942957" y="46164"/>
                  </a:lnTo>
                  <a:lnTo>
                    <a:pt x="932052" y="45593"/>
                  </a:lnTo>
                  <a:lnTo>
                    <a:pt x="920696" y="46192"/>
                  </a:lnTo>
                  <a:lnTo>
                    <a:pt x="885698" y="65278"/>
                  </a:lnTo>
                  <a:lnTo>
                    <a:pt x="885698" y="72390"/>
                  </a:lnTo>
                  <a:lnTo>
                    <a:pt x="885698" y="78740"/>
                  </a:lnTo>
                  <a:lnTo>
                    <a:pt x="926260" y="102419"/>
                  </a:lnTo>
                  <a:lnTo>
                    <a:pt x="944499" y="107061"/>
                  </a:lnTo>
                  <a:lnTo>
                    <a:pt x="963287" y="111869"/>
                  </a:lnTo>
                  <a:lnTo>
                    <a:pt x="1003935" y="126746"/>
                  </a:lnTo>
                  <a:lnTo>
                    <a:pt x="1034034" y="154432"/>
                  </a:lnTo>
                  <a:lnTo>
                    <a:pt x="1044956" y="197866"/>
                  </a:lnTo>
                  <a:lnTo>
                    <a:pt x="1044144" y="209411"/>
                  </a:lnTo>
                  <a:lnTo>
                    <a:pt x="1024709" y="251354"/>
                  </a:lnTo>
                  <a:lnTo>
                    <a:pt x="982420" y="276568"/>
                  </a:lnTo>
                  <a:lnTo>
                    <a:pt x="935736" y="282194"/>
                  </a:lnTo>
                  <a:lnTo>
                    <a:pt x="911403" y="280695"/>
                  </a:lnTo>
                  <a:lnTo>
                    <a:pt x="871692" y="268745"/>
                  </a:lnTo>
                  <a:lnTo>
                    <a:pt x="834167" y="228885"/>
                  </a:lnTo>
                  <a:lnTo>
                    <a:pt x="823214" y="188595"/>
                  </a:lnTo>
                  <a:lnTo>
                    <a:pt x="876808" y="183388"/>
                  </a:lnTo>
                  <a:lnTo>
                    <a:pt x="879828" y="196008"/>
                  </a:lnTo>
                  <a:lnTo>
                    <a:pt x="884110" y="206819"/>
                  </a:lnTo>
                  <a:lnTo>
                    <a:pt x="913796" y="232505"/>
                  </a:lnTo>
                  <a:lnTo>
                    <a:pt x="936371" y="235712"/>
                  </a:lnTo>
                  <a:lnTo>
                    <a:pt x="948801" y="234999"/>
                  </a:lnTo>
                  <a:lnTo>
                    <a:pt x="986488" y="212217"/>
                  </a:lnTo>
                  <a:lnTo>
                    <a:pt x="989838" y="198120"/>
                  </a:lnTo>
                  <a:lnTo>
                    <a:pt x="989838" y="191643"/>
                  </a:lnTo>
                  <a:lnTo>
                    <a:pt x="988060" y="186182"/>
                  </a:lnTo>
                  <a:lnTo>
                    <a:pt x="984250" y="181610"/>
                  </a:lnTo>
                  <a:lnTo>
                    <a:pt x="980440" y="177038"/>
                  </a:lnTo>
                  <a:lnTo>
                    <a:pt x="935988" y="161833"/>
                  </a:lnTo>
                  <a:lnTo>
                    <a:pt x="920369" y="157861"/>
                  </a:lnTo>
                  <a:lnTo>
                    <a:pt x="899840" y="152100"/>
                  </a:lnTo>
                  <a:lnTo>
                    <a:pt x="858139" y="130937"/>
                  </a:lnTo>
                  <a:lnTo>
                    <a:pt x="834671" y="91646"/>
                  </a:lnTo>
                  <a:lnTo>
                    <a:pt x="833120" y="76073"/>
                  </a:lnTo>
                  <a:lnTo>
                    <a:pt x="833858" y="65784"/>
                  </a:lnTo>
                  <a:lnTo>
                    <a:pt x="851481" y="28561"/>
                  </a:lnTo>
                  <a:lnTo>
                    <a:pt x="890609" y="5304"/>
                  </a:lnTo>
                  <a:lnTo>
                    <a:pt x="917418" y="593"/>
                  </a:lnTo>
                  <a:lnTo>
                    <a:pt x="932561" y="0"/>
                  </a:lnTo>
                  <a:close/>
                </a:path>
                <a:path w="2082800" h="304800">
                  <a:moveTo>
                    <a:pt x="132588" y="0"/>
                  </a:moveTo>
                  <a:lnTo>
                    <a:pt x="187007" y="9255"/>
                  </a:lnTo>
                  <a:lnTo>
                    <a:pt x="228853" y="37084"/>
                  </a:lnTo>
                  <a:lnTo>
                    <a:pt x="255428" y="81597"/>
                  </a:lnTo>
                  <a:lnTo>
                    <a:pt x="264287" y="140970"/>
                  </a:lnTo>
                  <a:lnTo>
                    <a:pt x="263687" y="158138"/>
                  </a:lnTo>
                  <a:lnTo>
                    <a:pt x="254508" y="203073"/>
                  </a:lnTo>
                  <a:lnTo>
                    <a:pt x="230632" y="242697"/>
                  </a:lnTo>
                  <a:lnTo>
                    <a:pt x="241018" y="249576"/>
                  </a:lnTo>
                  <a:lnTo>
                    <a:pt x="251809" y="255730"/>
                  </a:lnTo>
                  <a:lnTo>
                    <a:pt x="263028" y="261145"/>
                  </a:lnTo>
                  <a:lnTo>
                    <a:pt x="274700" y="265811"/>
                  </a:lnTo>
                  <a:lnTo>
                    <a:pt x="254508" y="304673"/>
                  </a:lnTo>
                  <a:lnTo>
                    <a:pt x="219630" y="287766"/>
                  </a:lnTo>
                  <a:lnTo>
                    <a:pt x="193421" y="270256"/>
                  </a:lnTo>
                  <a:lnTo>
                    <a:pt x="179706" y="275403"/>
                  </a:lnTo>
                  <a:lnTo>
                    <a:pt x="165242" y="279050"/>
                  </a:lnTo>
                  <a:lnTo>
                    <a:pt x="150040" y="281221"/>
                  </a:lnTo>
                  <a:lnTo>
                    <a:pt x="134112" y="281940"/>
                  </a:lnTo>
                  <a:lnTo>
                    <a:pt x="104372" y="279630"/>
                  </a:lnTo>
                  <a:lnTo>
                    <a:pt x="55084" y="261151"/>
                  </a:lnTo>
                  <a:lnTo>
                    <a:pt x="19984" y="224623"/>
                  </a:lnTo>
                  <a:lnTo>
                    <a:pt x="2216" y="172616"/>
                  </a:lnTo>
                  <a:lnTo>
                    <a:pt x="0" y="140970"/>
                  </a:lnTo>
                  <a:lnTo>
                    <a:pt x="2236" y="109414"/>
                  </a:lnTo>
                  <a:lnTo>
                    <a:pt x="20091" y="57495"/>
                  </a:lnTo>
                  <a:lnTo>
                    <a:pt x="55167" y="20841"/>
                  </a:lnTo>
                  <a:lnTo>
                    <a:pt x="103606" y="2311"/>
                  </a:lnTo>
                  <a:lnTo>
                    <a:pt x="132588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74049" y="1311274"/>
              <a:ext cx="147066" cy="6578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228600"/>
            <a:ext cx="4294759" cy="5950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96200" y="152400"/>
            <a:ext cx="432435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4876800" y="228600"/>
            <a:ext cx="2743200" cy="1066800"/>
            <a:chOff x="1125740" y="865632"/>
            <a:chExt cx="3521710" cy="1315720"/>
          </a:xfrm>
        </p:grpSpPr>
        <p:sp>
          <p:nvSpPr>
            <p:cNvPr id="5" name="object 5"/>
            <p:cNvSpPr/>
            <p:nvPr/>
          </p:nvSpPr>
          <p:spPr>
            <a:xfrm>
              <a:off x="1133678" y="962621"/>
              <a:ext cx="3505835" cy="1016000"/>
            </a:xfrm>
            <a:custGeom>
              <a:avLst/>
              <a:gdLst/>
              <a:ahLst/>
              <a:cxnLst/>
              <a:rect l="l" t="t" r="r" b="b"/>
              <a:pathLst>
                <a:path w="3505835" h="1016000">
                  <a:moveTo>
                    <a:pt x="3505580" y="0"/>
                  </a:moveTo>
                  <a:lnTo>
                    <a:pt x="0" y="0"/>
                  </a:lnTo>
                  <a:lnTo>
                    <a:pt x="0" y="1015657"/>
                  </a:lnTo>
                  <a:lnTo>
                    <a:pt x="3505580" y="1015657"/>
                  </a:lnTo>
                  <a:lnTo>
                    <a:pt x="3505580" y="0"/>
                  </a:lnTo>
                  <a:close/>
                </a:path>
              </a:pathLst>
            </a:custGeom>
            <a:solidFill>
              <a:srgbClr val="6892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3678" y="962621"/>
              <a:ext cx="3505835" cy="1016000"/>
            </a:xfrm>
            <a:custGeom>
              <a:avLst/>
              <a:gdLst/>
              <a:ahLst/>
              <a:cxnLst/>
              <a:rect l="l" t="t" r="r" b="b"/>
              <a:pathLst>
                <a:path w="3505835" h="1016000">
                  <a:moveTo>
                    <a:pt x="0" y="1015657"/>
                  </a:moveTo>
                  <a:lnTo>
                    <a:pt x="3505580" y="1015657"/>
                  </a:lnTo>
                  <a:lnTo>
                    <a:pt x="3505580" y="0"/>
                  </a:lnTo>
                  <a:lnTo>
                    <a:pt x="0" y="0"/>
                  </a:lnTo>
                  <a:lnTo>
                    <a:pt x="0" y="1015657"/>
                  </a:lnTo>
                  <a:close/>
                </a:path>
              </a:pathLst>
            </a:custGeom>
            <a:ln w="15875">
              <a:solidFill>
                <a:srgbClr val="496A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8739" y="865632"/>
              <a:ext cx="3180588" cy="8580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6087" y="1322832"/>
              <a:ext cx="2839212" cy="8580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24075" y="1101344"/>
              <a:ext cx="2522854" cy="2819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9675" y="1169543"/>
              <a:ext cx="74930" cy="101600"/>
            </a:xfrm>
            <a:custGeom>
              <a:avLst/>
              <a:gdLst/>
              <a:ahLst/>
              <a:cxnLst/>
              <a:rect l="l" t="t" r="r" b="b"/>
              <a:pathLst>
                <a:path w="74930" h="101600">
                  <a:moveTo>
                    <a:pt x="36830" y="0"/>
                  </a:moveTo>
                  <a:lnTo>
                    <a:pt x="0" y="101219"/>
                  </a:lnTo>
                  <a:lnTo>
                    <a:pt x="74422" y="101219"/>
                  </a:lnTo>
                  <a:lnTo>
                    <a:pt x="3683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09415" y="1143000"/>
              <a:ext cx="134874" cy="19888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61868" y="1143000"/>
              <a:ext cx="129539" cy="873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31136" y="1143000"/>
              <a:ext cx="134874" cy="19888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302381" y="1139190"/>
              <a:ext cx="169164" cy="20624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4075" y="1101344"/>
              <a:ext cx="2522855" cy="281940"/>
            </a:xfrm>
            <a:custGeom>
              <a:avLst/>
              <a:gdLst/>
              <a:ahLst/>
              <a:cxnLst/>
              <a:rect l="l" t="t" r="r" b="b"/>
              <a:pathLst>
                <a:path w="2522854" h="281940">
                  <a:moveTo>
                    <a:pt x="2315464" y="4571"/>
                  </a:moveTo>
                  <a:lnTo>
                    <a:pt x="2517648" y="4571"/>
                  </a:lnTo>
                  <a:lnTo>
                    <a:pt x="2517648" y="50800"/>
                  </a:lnTo>
                  <a:lnTo>
                    <a:pt x="2370454" y="50800"/>
                  </a:lnTo>
                  <a:lnTo>
                    <a:pt x="2370454" y="111251"/>
                  </a:lnTo>
                  <a:lnTo>
                    <a:pt x="2507488" y="111251"/>
                  </a:lnTo>
                  <a:lnTo>
                    <a:pt x="2507488" y="157098"/>
                  </a:lnTo>
                  <a:lnTo>
                    <a:pt x="2370454" y="157098"/>
                  </a:lnTo>
                  <a:lnTo>
                    <a:pt x="2370454" y="231393"/>
                  </a:lnTo>
                  <a:lnTo>
                    <a:pt x="2522854" y="231393"/>
                  </a:lnTo>
                  <a:lnTo>
                    <a:pt x="2522854" y="277367"/>
                  </a:lnTo>
                  <a:lnTo>
                    <a:pt x="2315464" y="277367"/>
                  </a:lnTo>
                  <a:lnTo>
                    <a:pt x="2315464" y="4571"/>
                  </a:lnTo>
                  <a:close/>
                </a:path>
                <a:path w="2522854" h="281940">
                  <a:moveTo>
                    <a:pt x="2039365" y="4571"/>
                  </a:moveTo>
                  <a:lnTo>
                    <a:pt x="2140077" y="4571"/>
                  </a:lnTo>
                  <a:lnTo>
                    <a:pt x="2156104" y="4903"/>
                  </a:lnTo>
                  <a:lnTo>
                    <a:pt x="2203519" y="13993"/>
                  </a:lnTo>
                  <a:lnTo>
                    <a:pt x="2241091" y="44473"/>
                  </a:lnTo>
                  <a:lnTo>
                    <a:pt x="2259076" y="79120"/>
                  </a:lnTo>
                  <a:lnTo>
                    <a:pt x="2267523" y="125126"/>
                  </a:lnTo>
                  <a:lnTo>
                    <a:pt x="2268093" y="143509"/>
                  </a:lnTo>
                  <a:lnTo>
                    <a:pt x="2267569" y="159793"/>
                  </a:lnTo>
                  <a:lnTo>
                    <a:pt x="2259711" y="201548"/>
                  </a:lnTo>
                  <a:lnTo>
                    <a:pt x="2239404" y="239875"/>
                  </a:lnTo>
                  <a:lnTo>
                    <a:pt x="2203336" y="267239"/>
                  </a:lnTo>
                  <a:lnTo>
                    <a:pt x="2157476" y="277008"/>
                  </a:lnTo>
                  <a:lnTo>
                    <a:pt x="2142998" y="277367"/>
                  </a:lnTo>
                  <a:lnTo>
                    <a:pt x="2039365" y="277367"/>
                  </a:lnTo>
                  <a:lnTo>
                    <a:pt x="2039365" y="4571"/>
                  </a:lnTo>
                  <a:close/>
                </a:path>
                <a:path w="2522854" h="281940">
                  <a:moveTo>
                    <a:pt x="1366520" y="4571"/>
                  </a:moveTo>
                  <a:lnTo>
                    <a:pt x="1420114" y="4571"/>
                  </a:lnTo>
                  <a:lnTo>
                    <a:pt x="1531747" y="186689"/>
                  </a:lnTo>
                  <a:lnTo>
                    <a:pt x="1531747" y="4571"/>
                  </a:lnTo>
                  <a:lnTo>
                    <a:pt x="1582928" y="4571"/>
                  </a:lnTo>
                  <a:lnTo>
                    <a:pt x="1582928" y="277367"/>
                  </a:lnTo>
                  <a:lnTo>
                    <a:pt x="1527683" y="277367"/>
                  </a:lnTo>
                  <a:lnTo>
                    <a:pt x="1417701" y="99440"/>
                  </a:lnTo>
                  <a:lnTo>
                    <a:pt x="1417701" y="277367"/>
                  </a:lnTo>
                  <a:lnTo>
                    <a:pt x="1366520" y="277367"/>
                  </a:lnTo>
                  <a:lnTo>
                    <a:pt x="1366520" y="4571"/>
                  </a:lnTo>
                  <a:close/>
                </a:path>
                <a:path w="2522854" h="281940">
                  <a:moveTo>
                    <a:pt x="1091819" y="4571"/>
                  </a:moveTo>
                  <a:lnTo>
                    <a:pt x="1207770" y="4571"/>
                  </a:lnTo>
                  <a:lnTo>
                    <a:pt x="1228103" y="5044"/>
                  </a:lnTo>
                  <a:lnTo>
                    <a:pt x="1271270" y="11937"/>
                  </a:lnTo>
                  <a:lnTo>
                    <a:pt x="1303020" y="38100"/>
                  </a:lnTo>
                  <a:lnTo>
                    <a:pt x="1314958" y="81025"/>
                  </a:lnTo>
                  <a:lnTo>
                    <a:pt x="1313818" y="95694"/>
                  </a:lnTo>
                  <a:lnTo>
                    <a:pt x="1296924" y="131698"/>
                  </a:lnTo>
                  <a:lnTo>
                    <a:pt x="1259758" y="153451"/>
                  </a:lnTo>
                  <a:lnTo>
                    <a:pt x="1242949" y="156971"/>
                  </a:lnTo>
                  <a:lnTo>
                    <a:pt x="1251446" y="162329"/>
                  </a:lnTo>
                  <a:lnTo>
                    <a:pt x="1286049" y="197183"/>
                  </a:lnTo>
                  <a:lnTo>
                    <a:pt x="1337056" y="277367"/>
                  </a:lnTo>
                  <a:lnTo>
                    <a:pt x="1271143" y="277367"/>
                  </a:lnTo>
                  <a:lnTo>
                    <a:pt x="1231392" y="217931"/>
                  </a:lnTo>
                  <a:lnTo>
                    <a:pt x="1221632" y="203501"/>
                  </a:lnTo>
                  <a:lnTo>
                    <a:pt x="1197102" y="172338"/>
                  </a:lnTo>
                  <a:lnTo>
                    <a:pt x="1158113" y="163448"/>
                  </a:lnTo>
                  <a:lnTo>
                    <a:pt x="1146937" y="163448"/>
                  </a:lnTo>
                  <a:lnTo>
                    <a:pt x="1146937" y="277367"/>
                  </a:lnTo>
                  <a:lnTo>
                    <a:pt x="1091819" y="277367"/>
                  </a:lnTo>
                  <a:lnTo>
                    <a:pt x="1091819" y="4571"/>
                  </a:lnTo>
                  <a:close/>
                </a:path>
                <a:path w="2522854" h="281940">
                  <a:moveTo>
                    <a:pt x="837184" y="4571"/>
                  </a:moveTo>
                  <a:lnTo>
                    <a:pt x="1039368" y="4571"/>
                  </a:lnTo>
                  <a:lnTo>
                    <a:pt x="1039368" y="50800"/>
                  </a:lnTo>
                  <a:lnTo>
                    <a:pt x="892175" y="50800"/>
                  </a:lnTo>
                  <a:lnTo>
                    <a:pt x="892175" y="111251"/>
                  </a:lnTo>
                  <a:lnTo>
                    <a:pt x="1029207" y="111251"/>
                  </a:lnTo>
                  <a:lnTo>
                    <a:pt x="1029207" y="157098"/>
                  </a:lnTo>
                  <a:lnTo>
                    <a:pt x="892175" y="157098"/>
                  </a:lnTo>
                  <a:lnTo>
                    <a:pt x="892175" y="231393"/>
                  </a:lnTo>
                  <a:lnTo>
                    <a:pt x="1044575" y="231393"/>
                  </a:lnTo>
                  <a:lnTo>
                    <a:pt x="1044575" y="277367"/>
                  </a:lnTo>
                  <a:lnTo>
                    <a:pt x="837184" y="277367"/>
                  </a:lnTo>
                  <a:lnTo>
                    <a:pt x="837184" y="4571"/>
                  </a:lnTo>
                  <a:close/>
                </a:path>
                <a:path w="2522854" h="281940">
                  <a:moveTo>
                    <a:pt x="561086" y="4571"/>
                  </a:moveTo>
                  <a:lnTo>
                    <a:pt x="661797" y="4571"/>
                  </a:lnTo>
                  <a:lnTo>
                    <a:pt x="677824" y="4903"/>
                  </a:lnTo>
                  <a:lnTo>
                    <a:pt x="725239" y="13993"/>
                  </a:lnTo>
                  <a:lnTo>
                    <a:pt x="762811" y="44473"/>
                  </a:lnTo>
                  <a:lnTo>
                    <a:pt x="780796" y="79120"/>
                  </a:lnTo>
                  <a:lnTo>
                    <a:pt x="789243" y="125126"/>
                  </a:lnTo>
                  <a:lnTo>
                    <a:pt x="789813" y="143509"/>
                  </a:lnTo>
                  <a:lnTo>
                    <a:pt x="789289" y="159793"/>
                  </a:lnTo>
                  <a:lnTo>
                    <a:pt x="781431" y="201548"/>
                  </a:lnTo>
                  <a:lnTo>
                    <a:pt x="761124" y="239875"/>
                  </a:lnTo>
                  <a:lnTo>
                    <a:pt x="725056" y="267239"/>
                  </a:lnTo>
                  <a:lnTo>
                    <a:pt x="679195" y="277008"/>
                  </a:lnTo>
                  <a:lnTo>
                    <a:pt x="664718" y="277367"/>
                  </a:lnTo>
                  <a:lnTo>
                    <a:pt x="561086" y="277367"/>
                  </a:lnTo>
                  <a:lnTo>
                    <a:pt x="561086" y="4571"/>
                  </a:lnTo>
                  <a:close/>
                </a:path>
                <a:path w="2522854" h="281940">
                  <a:moveTo>
                    <a:pt x="363981" y="4571"/>
                  </a:moveTo>
                  <a:lnTo>
                    <a:pt x="422148" y="4571"/>
                  </a:lnTo>
                  <a:lnTo>
                    <a:pt x="531368" y="277367"/>
                  </a:lnTo>
                  <a:lnTo>
                    <a:pt x="471550" y="277367"/>
                  </a:lnTo>
                  <a:lnTo>
                    <a:pt x="447675" y="215391"/>
                  </a:lnTo>
                  <a:lnTo>
                    <a:pt x="338709" y="215391"/>
                  </a:lnTo>
                  <a:lnTo>
                    <a:pt x="316230" y="277367"/>
                  </a:lnTo>
                  <a:lnTo>
                    <a:pt x="257810" y="277367"/>
                  </a:lnTo>
                  <a:lnTo>
                    <a:pt x="363981" y="4571"/>
                  </a:lnTo>
                  <a:close/>
                </a:path>
                <a:path w="2522854" h="281940">
                  <a:moveTo>
                    <a:pt x="1762506" y="0"/>
                  </a:moveTo>
                  <a:lnTo>
                    <a:pt x="1816814" y="9334"/>
                  </a:lnTo>
                  <a:lnTo>
                    <a:pt x="1859026" y="37337"/>
                  </a:lnTo>
                  <a:lnTo>
                    <a:pt x="1886172" y="82010"/>
                  </a:lnTo>
                  <a:lnTo>
                    <a:pt x="1895221" y="141350"/>
                  </a:lnTo>
                  <a:lnTo>
                    <a:pt x="1892980" y="172594"/>
                  </a:lnTo>
                  <a:lnTo>
                    <a:pt x="1875022" y="224272"/>
                  </a:lnTo>
                  <a:lnTo>
                    <a:pt x="1839849" y="260990"/>
                  </a:lnTo>
                  <a:lnTo>
                    <a:pt x="1791843" y="279608"/>
                  </a:lnTo>
                  <a:lnTo>
                    <a:pt x="1763268" y="281939"/>
                  </a:lnTo>
                  <a:lnTo>
                    <a:pt x="1734433" y="279628"/>
                  </a:lnTo>
                  <a:lnTo>
                    <a:pt x="1686097" y="261098"/>
                  </a:lnTo>
                  <a:lnTo>
                    <a:pt x="1650878" y="224541"/>
                  </a:lnTo>
                  <a:lnTo>
                    <a:pt x="1632920" y="173436"/>
                  </a:lnTo>
                  <a:lnTo>
                    <a:pt x="1630679" y="142620"/>
                  </a:lnTo>
                  <a:lnTo>
                    <a:pt x="1631463" y="122614"/>
                  </a:lnTo>
                  <a:lnTo>
                    <a:pt x="1643126" y="72643"/>
                  </a:lnTo>
                  <a:lnTo>
                    <a:pt x="1668526" y="35305"/>
                  </a:lnTo>
                  <a:lnTo>
                    <a:pt x="1703832" y="10794"/>
                  </a:lnTo>
                  <a:lnTo>
                    <a:pt x="1746390" y="668"/>
                  </a:lnTo>
                  <a:lnTo>
                    <a:pt x="1762506" y="0"/>
                  </a:lnTo>
                  <a:close/>
                </a:path>
                <a:path w="2522854" h="281940">
                  <a:moveTo>
                    <a:pt x="127635" y="0"/>
                  </a:moveTo>
                  <a:lnTo>
                    <a:pt x="172942" y="7365"/>
                  </a:lnTo>
                  <a:lnTo>
                    <a:pt x="208915" y="29590"/>
                  </a:lnTo>
                  <a:lnTo>
                    <a:pt x="231542" y="64327"/>
                  </a:lnTo>
                  <a:lnTo>
                    <a:pt x="236728" y="79755"/>
                  </a:lnTo>
                  <a:lnTo>
                    <a:pt x="182244" y="92836"/>
                  </a:lnTo>
                  <a:lnTo>
                    <a:pt x="179196" y="82740"/>
                  </a:lnTo>
                  <a:lnTo>
                    <a:pt x="174815" y="73787"/>
                  </a:lnTo>
                  <a:lnTo>
                    <a:pt x="135387" y="47753"/>
                  </a:lnTo>
                  <a:lnTo>
                    <a:pt x="124841" y="46989"/>
                  </a:lnTo>
                  <a:lnTo>
                    <a:pt x="110337" y="48349"/>
                  </a:lnTo>
                  <a:lnTo>
                    <a:pt x="75565" y="68833"/>
                  </a:lnTo>
                  <a:lnTo>
                    <a:pt x="57830" y="116625"/>
                  </a:lnTo>
                  <a:lnTo>
                    <a:pt x="56642" y="139318"/>
                  </a:lnTo>
                  <a:lnTo>
                    <a:pt x="57808" y="163294"/>
                  </a:lnTo>
                  <a:lnTo>
                    <a:pt x="75311" y="212978"/>
                  </a:lnTo>
                  <a:lnTo>
                    <a:pt x="109529" y="233570"/>
                  </a:lnTo>
                  <a:lnTo>
                    <a:pt x="123698" y="234950"/>
                  </a:lnTo>
                  <a:lnTo>
                    <a:pt x="134270" y="234070"/>
                  </a:lnTo>
                  <a:lnTo>
                    <a:pt x="168773" y="213006"/>
                  </a:lnTo>
                  <a:lnTo>
                    <a:pt x="184150" y="177037"/>
                  </a:lnTo>
                  <a:lnTo>
                    <a:pt x="237490" y="193928"/>
                  </a:lnTo>
                  <a:lnTo>
                    <a:pt x="221202" y="232902"/>
                  </a:lnTo>
                  <a:lnTo>
                    <a:pt x="181481" y="269777"/>
                  </a:lnTo>
                  <a:lnTo>
                    <a:pt x="124206" y="281939"/>
                  </a:lnTo>
                  <a:lnTo>
                    <a:pt x="98272" y="279628"/>
                  </a:lnTo>
                  <a:lnTo>
                    <a:pt x="53643" y="261098"/>
                  </a:lnTo>
                  <a:lnTo>
                    <a:pt x="19609" y="224589"/>
                  </a:lnTo>
                  <a:lnTo>
                    <a:pt x="2170" y="173864"/>
                  </a:lnTo>
                  <a:lnTo>
                    <a:pt x="0" y="143382"/>
                  </a:lnTo>
                  <a:lnTo>
                    <a:pt x="2190" y="111261"/>
                  </a:lnTo>
                  <a:lnTo>
                    <a:pt x="19716" y="58354"/>
                  </a:lnTo>
                  <a:lnTo>
                    <a:pt x="54054" y="21109"/>
                  </a:lnTo>
                  <a:lnTo>
                    <a:pt x="100345" y="2337"/>
                  </a:lnTo>
                  <a:lnTo>
                    <a:pt x="127635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1202" y="1558544"/>
              <a:ext cx="2277219" cy="28219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4927" y="1626743"/>
              <a:ext cx="74930" cy="101600"/>
            </a:xfrm>
            <a:custGeom>
              <a:avLst/>
              <a:gdLst/>
              <a:ahLst/>
              <a:cxnLst/>
              <a:rect l="l" t="t" r="r" b="b"/>
              <a:pathLst>
                <a:path w="74929" h="101600">
                  <a:moveTo>
                    <a:pt x="36830" y="0"/>
                  </a:moveTo>
                  <a:lnTo>
                    <a:pt x="0" y="101219"/>
                  </a:lnTo>
                  <a:lnTo>
                    <a:pt x="74422" y="101219"/>
                  </a:lnTo>
                  <a:lnTo>
                    <a:pt x="36830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81783" y="1600200"/>
              <a:ext cx="115443" cy="9563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97176" y="1600200"/>
              <a:ext cx="129540" cy="87376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6893" y="1596390"/>
              <a:ext cx="169163" cy="20624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1202" y="1558544"/>
              <a:ext cx="2277745" cy="282575"/>
            </a:xfrm>
            <a:custGeom>
              <a:avLst/>
              <a:gdLst/>
              <a:ahLst/>
              <a:cxnLst/>
              <a:rect l="l" t="t" r="r" b="b"/>
              <a:pathLst>
                <a:path w="2277745" h="282575">
                  <a:moveTo>
                    <a:pt x="1872107" y="4571"/>
                  </a:moveTo>
                  <a:lnTo>
                    <a:pt x="1930273" y="4571"/>
                  </a:lnTo>
                  <a:lnTo>
                    <a:pt x="2039493" y="277367"/>
                  </a:lnTo>
                  <a:lnTo>
                    <a:pt x="1979676" y="277367"/>
                  </a:lnTo>
                  <a:lnTo>
                    <a:pt x="1955800" y="215391"/>
                  </a:lnTo>
                  <a:lnTo>
                    <a:pt x="1846834" y="215391"/>
                  </a:lnTo>
                  <a:lnTo>
                    <a:pt x="1824355" y="277367"/>
                  </a:lnTo>
                  <a:lnTo>
                    <a:pt x="1765935" y="277367"/>
                  </a:lnTo>
                  <a:lnTo>
                    <a:pt x="1872107" y="4571"/>
                  </a:lnTo>
                  <a:close/>
                </a:path>
                <a:path w="2277745" h="282575">
                  <a:moveTo>
                    <a:pt x="1569847" y="4571"/>
                  </a:moveTo>
                  <a:lnTo>
                    <a:pt x="1786636" y="4571"/>
                  </a:lnTo>
                  <a:lnTo>
                    <a:pt x="1786636" y="50800"/>
                  </a:lnTo>
                  <a:lnTo>
                    <a:pt x="1705864" y="50800"/>
                  </a:lnTo>
                  <a:lnTo>
                    <a:pt x="1705864" y="277367"/>
                  </a:lnTo>
                  <a:lnTo>
                    <a:pt x="1650746" y="277367"/>
                  </a:lnTo>
                  <a:lnTo>
                    <a:pt x="1650746" y="50800"/>
                  </a:lnTo>
                  <a:lnTo>
                    <a:pt x="1569847" y="50800"/>
                  </a:lnTo>
                  <a:lnTo>
                    <a:pt x="1569847" y="4571"/>
                  </a:lnTo>
                  <a:close/>
                </a:path>
                <a:path w="2277745" h="282575">
                  <a:moveTo>
                    <a:pt x="784733" y="4571"/>
                  </a:moveTo>
                  <a:lnTo>
                    <a:pt x="873125" y="4571"/>
                  </a:lnTo>
                  <a:lnTo>
                    <a:pt x="896006" y="4831"/>
                  </a:lnTo>
                  <a:lnTo>
                    <a:pt x="938530" y="8635"/>
                  </a:lnTo>
                  <a:lnTo>
                    <a:pt x="977773" y="35432"/>
                  </a:lnTo>
                  <a:lnTo>
                    <a:pt x="992649" y="72991"/>
                  </a:lnTo>
                  <a:lnTo>
                    <a:pt x="993648" y="88518"/>
                  </a:lnTo>
                  <a:lnTo>
                    <a:pt x="993076" y="100589"/>
                  </a:lnTo>
                  <a:lnTo>
                    <a:pt x="979624" y="138801"/>
                  </a:lnTo>
                  <a:lnTo>
                    <a:pt x="947197" y="165703"/>
                  </a:lnTo>
                  <a:lnTo>
                    <a:pt x="908621" y="173481"/>
                  </a:lnTo>
                  <a:lnTo>
                    <a:pt x="875665" y="174497"/>
                  </a:lnTo>
                  <a:lnTo>
                    <a:pt x="839724" y="174497"/>
                  </a:lnTo>
                  <a:lnTo>
                    <a:pt x="839724" y="277367"/>
                  </a:lnTo>
                  <a:lnTo>
                    <a:pt x="784733" y="277367"/>
                  </a:lnTo>
                  <a:lnTo>
                    <a:pt x="784733" y="4571"/>
                  </a:lnTo>
                  <a:close/>
                </a:path>
                <a:path w="2277745" h="282575">
                  <a:moveTo>
                    <a:pt x="275717" y="4571"/>
                  </a:moveTo>
                  <a:lnTo>
                    <a:pt x="477901" y="4571"/>
                  </a:lnTo>
                  <a:lnTo>
                    <a:pt x="477901" y="50800"/>
                  </a:lnTo>
                  <a:lnTo>
                    <a:pt x="330708" y="50800"/>
                  </a:lnTo>
                  <a:lnTo>
                    <a:pt x="330708" y="111251"/>
                  </a:lnTo>
                  <a:lnTo>
                    <a:pt x="467741" y="111251"/>
                  </a:lnTo>
                  <a:lnTo>
                    <a:pt x="467741" y="157098"/>
                  </a:lnTo>
                  <a:lnTo>
                    <a:pt x="330708" y="157098"/>
                  </a:lnTo>
                  <a:lnTo>
                    <a:pt x="330708" y="231393"/>
                  </a:lnTo>
                  <a:lnTo>
                    <a:pt x="483108" y="231393"/>
                  </a:lnTo>
                  <a:lnTo>
                    <a:pt x="483108" y="277367"/>
                  </a:lnTo>
                  <a:lnTo>
                    <a:pt x="275717" y="277367"/>
                  </a:lnTo>
                  <a:lnTo>
                    <a:pt x="275717" y="4571"/>
                  </a:lnTo>
                  <a:close/>
                </a:path>
                <a:path w="2277745" h="282575">
                  <a:moveTo>
                    <a:pt x="0" y="4571"/>
                  </a:moveTo>
                  <a:lnTo>
                    <a:pt x="115951" y="4571"/>
                  </a:lnTo>
                  <a:lnTo>
                    <a:pt x="136284" y="5044"/>
                  </a:lnTo>
                  <a:lnTo>
                    <a:pt x="179451" y="11937"/>
                  </a:lnTo>
                  <a:lnTo>
                    <a:pt x="211201" y="38100"/>
                  </a:lnTo>
                  <a:lnTo>
                    <a:pt x="223139" y="81025"/>
                  </a:lnTo>
                  <a:lnTo>
                    <a:pt x="221999" y="95694"/>
                  </a:lnTo>
                  <a:lnTo>
                    <a:pt x="205105" y="131698"/>
                  </a:lnTo>
                  <a:lnTo>
                    <a:pt x="167939" y="153451"/>
                  </a:lnTo>
                  <a:lnTo>
                    <a:pt x="151130" y="156971"/>
                  </a:lnTo>
                  <a:lnTo>
                    <a:pt x="159627" y="162329"/>
                  </a:lnTo>
                  <a:lnTo>
                    <a:pt x="194230" y="197183"/>
                  </a:lnTo>
                  <a:lnTo>
                    <a:pt x="245237" y="277367"/>
                  </a:lnTo>
                  <a:lnTo>
                    <a:pt x="179324" y="277367"/>
                  </a:lnTo>
                  <a:lnTo>
                    <a:pt x="139573" y="217931"/>
                  </a:lnTo>
                  <a:lnTo>
                    <a:pt x="129813" y="203501"/>
                  </a:lnTo>
                  <a:lnTo>
                    <a:pt x="105283" y="172338"/>
                  </a:lnTo>
                  <a:lnTo>
                    <a:pt x="66294" y="163448"/>
                  </a:lnTo>
                  <a:lnTo>
                    <a:pt x="55118" y="163448"/>
                  </a:lnTo>
                  <a:lnTo>
                    <a:pt x="55118" y="277367"/>
                  </a:lnTo>
                  <a:lnTo>
                    <a:pt x="0" y="277367"/>
                  </a:lnTo>
                  <a:lnTo>
                    <a:pt x="0" y="4571"/>
                  </a:lnTo>
                  <a:close/>
                </a:path>
                <a:path w="2277745" h="282575">
                  <a:moveTo>
                    <a:pt x="2164842" y="0"/>
                  </a:moveTo>
                  <a:lnTo>
                    <a:pt x="2209895" y="5619"/>
                  </a:lnTo>
                  <a:lnTo>
                    <a:pt x="2253613" y="34669"/>
                  </a:lnTo>
                  <a:lnTo>
                    <a:pt x="2269490" y="82550"/>
                  </a:lnTo>
                  <a:lnTo>
                    <a:pt x="2214372" y="84962"/>
                  </a:lnTo>
                  <a:lnTo>
                    <a:pt x="2212082" y="75203"/>
                  </a:lnTo>
                  <a:lnTo>
                    <a:pt x="2208815" y="66897"/>
                  </a:lnTo>
                  <a:lnTo>
                    <a:pt x="2175238" y="46057"/>
                  </a:lnTo>
                  <a:lnTo>
                    <a:pt x="2164334" y="45465"/>
                  </a:lnTo>
                  <a:lnTo>
                    <a:pt x="2152977" y="46085"/>
                  </a:lnTo>
                  <a:lnTo>
                    <a:pt x="2117979" y="65277"/>
                  </a:lnTo>
                  <a:lnTo>
                    <a:pt x="2117979" y="72262"/>
                  </a:lnTo>
                  <a:lnTo>
                    <a:pt x="2117979" y="78739"/>
                  </a:lnTo>
                  <a:lnTo>
                    <a:pt x="2158541" y="102419"/>
                  </a:lnTo>
                  <a:lnTo>
                    <a:pt x="2176780" y="107060"/>
                  </a:lnTo>
                  <a:lnTo>
                    <a:pt x="2195568" y="111869"/>
                  </a:lnTo>
                  <a:lnTo>
                    <a:pt x="2236216" y="126745"/>
                  </a:lnTo>
                  <a:lnTo>
                    <a:pt x="2266315" y="154431"/>
                  </a:lnTo>
                  <a:lnTo>
                    <a:pt x="2277237" y="197865"/>
                  </a:lnTo>
                  <a:lnTo>
                    <a:pt x="2276425" y="209393"/>
                  </a:lnTo>
                  <a:lnTo>
                    <a:pt x="2256990" y="251354"/>
                  </a:lnTo>
                  <a:lnTo>
                    <a:pt x="2214701" y="276568"/>
                  </a:lnTo>
                  <a:lnTo>
                    <a:pt x="2168017" y="282193"/>
                  </a:lnTo>
                  <a:lnTo>
                    <a:pt x="2143684" y="280695"/>
                  </a:lnTo>
                  <a:lnTo>
                    <a:pt x="2103973" y="268745"/>
                  </a:lnTo>
                  <a:lnTo>
                    <a:pt x="2066448" y="228885"/>
                  </a:lnTo>
                  <a:lnTo>
                    <a:pt x="2055495" y="188594"/>
                  </a:lnTo>
                  <a:lnTo>
                    <a:pt x="2109089" y="183387"/>
                  </a:lnTo>
                  <a:lnTo>
                    <a:pt x="2112109" y="196008"/>
                  </a:lnTo>
                  <a:lnTo>
                    <a:pt x="2116391" y="206819"/>
                  </a:lnTo>
                  <a:lnTo>
                    <a:pt x="2146077" y="232505"/>
                  </a:lnTo>
                  <a:lnTo>
                    <a:pt x="2168652" y="235711"/>
                  </a:lnTo>
                  <a:lnTo>
                    <a:pt x="2181082" y="234999"/>
                  </a:lnTo>
                  <a:lnTo>
                    <a:pt x="2218769" y="212216"/>
                  </a:lnTo>
                  <a:lnTo>
                    <a:pt x="2222119" y="198119"/>
                  </a:lnTo>
                  <a:lnTo>
                    <a:pt x="2222119" y="191642"/>
                  </a:lnTo>
                  <a:lnTo>
                    <a:pt x="2190315" y="167772"/>
                  </a:lnTo>
                  <a:lnTo>
                    <a:pt x="2152650" y="157860"/>
                  </a:lnTo>
                  <a:lnTo>
                    <a:pt x="2132121" y="152100"/>
                  </a:lnTo>
                  <a:lnTo>
                    <a:pt x="2090420" y="130936"/>
                  </a:lnTo>
                  <a:lnTo>
                    <a:pt x="2066952" y="91646"/>
                  </a:lnTo>
                  <a:lnTo>
                    <a:pt x="2065401" y="76072"/>
                  </a:lnTo>
                  <a:lnTo>
                    <a:pt x="2066139" y="65784"/>
                  </a:lnTo>
                  <a:lnTo>
                    <a:pt x="2083762" y="28561"/>
                  </a:lnTo>
                  <a:lnTo>
                    <a:pt x="2122890" y="5304"/>
                  </a:lnTo>
                  <a:lnTo>
                    <a:pt x="2149699" y="593"/>
                  </a:lnTo>
                  <a:lnTo>
                    <a:pt x="2164842" y="0"/>
                  </a:lnTo>
                  <a:close/>
                </a:path>
                <a:path w="2277745" h="282575">
                  <a:moveTo>
                    <a:pt x="1430274" y="0"/>
                  </a:moveTo>
                  <a:lnTo>
                    <a:pt x="1475327" y="5619"/>
                  </a:lnTo>
                  <a:lnTo>
                    <a:pt x="1519045" y="34669"/>
                  </a:lnTo>
                  <a:lnTo>
                    <a:pt x="1534922" y="82550"/>
                  </a:lnTo>
                  <a:lnTo>
                    <a:pt x="1479804" y="84962"/>
                  </a:lnTo>
                  <a:lnTo>
                    <a:pt x="1477514" y="75203"/>
                  </a:lnTo>
                  <a:lnTo>
                    <a:pt x="1474247" y="66897"/>
                  </a:lnTo>
                  <a:lnTo>
                    <a:pt x="1440670" y="46057"/>
                  </a:lnTo>
                  <a:lnTo>
                    <a:pt x="1429766" y="45465"/>
                  </a:lnTo>
                  <a:lnTo>
                    <a:pt x="1418409" y="46085"/>
                  </a:lnTo>
                  <a:lnTo>
                    <a:pt x="1383411" y="65277"/>
                  </a:lnTo>
                  <a:lnTo>
                    <a:pt x="1383411" y="72262"/>
                  </a:lnTo>
                  <a:lnTo>
                    <a:pt x="1383411" y="78739"/>
                  </a:lnTo>
                  <a:lnTo>
                    <a:pt x="1423973" y="102419"/>
                  </a:lnTo>
                  <a:lnTo>
                    <a:pt x="1442212" y="107060"/>
                  </a:lnTo>
                  <a:lnTo>
                    <a:pt x="1461000" y="111869"/>
                  </a:lnTo>
                  <a:lnTo>
                    <a:pt x="1501648" y="126745"/>
                  </a:lnTo>
                  <a:lnTo>
                    <a:pt x="1531747" y="154431"/>
                  </a:lnTo>
                  <a:lnTo>
                    <a:pt x="1542669" y="197865"/>
                  </a:lnTo>
                  <a:lnTo>
                    <a:pt x="1541857" y="209393"/>
                  </a:lnTo>
                  <a:lnTo>
                    <a:pt x="1522422" y="251354"/>
                  </a:lnTo>
                  <a:lnTo>
                    <a:pt x="1480133" y="276568"/>
                  </a:lnTo>
                  <a:lnTo>
                    <a:pt x="1433449" y="282193"/>
                  </a:lnTo>
                  <a:lnTo>
                    <a:pt x="1409116" y="280695"/>
                  </a:lnTo>
                  <a:lnTo>
                    <a:pt x="1369405" y="268745"/>
                  </a:lnTo>
                  <a:lnTo>
                    <a:pt x="1331880" y="228885"/>
                  </a:lnTo>
                  <a:lnTo>
                    <a:pt x="1320927" y="188594"/>
                  </a:lnTo>
                  <a:lnTo>
                    <a:pt x="1374521" y="183387"/>
                  </a:lnTo>
                  <a:lnTo>
                    <a:pt x="1377541" y="196008"/>
                  </a:lnTo>
                  <a:lnTo>
                    <a:pt x="1381823" y="206819"/>
                  </a:lnTo>
                  <a:lnTo>
                    <a:pt x="1411509" y="232505"/>
                  </a:lnTo>
                  <a:lnTo>
                    <a:pt x="1434084" y="235711"/>
                  </a:lnTo>
                  <a:lnTo>
                    <a:pt x="1446514" y="234999"/>
                  </a:lnTo>
                  <a:lnTo>
                    <a:pt x="1484201" y="212216"/>
                  </a:lnTo>
                  <a:lnTo>
                    <a:pt x="1487551" y="198119"/>
                  </a:lnTo>
                  <a:lnTo>
                    <a:pt x="1487551" y="191642"/>
                  </a:lnTo>
                  <a:lnTo>
                    <a:pt x="1455747" y="167772"/>
                  </a:lnTo>
                  <a:lnTo>
                    <a:pt x="1418082" y="157860"/>
                  </a:lnTo>
                  <a:lnTo>
                    <a:pt x="1397553" y="152100"/>
                  </a:lnTo>
                  <a:lnTo>
                    <a:pt x="1355852" y="130936"/>
                  </a:lnTo>
                  <a:lnTo>
                    <a:pt x="1332384" y="91646"/>
                  </a:lnTo>
                  <a:lnTo>
                    <a:pt x="1330833" y="76072"/>
                  </a:lnTo>
                  <a:lnTo>
                    <a:pt x="1331571" y="65784"/>
                  </a:lnTo>
                  <a:lnTo>
                    <a:pt x="1349194" y="28561"/>
                  </a:lnTo>
                  <a:lnTo>
                    <a:pt x="1388322" y="5304"/>
                  </a:lnTo>
                  <a:lnTo>
                    <a:pt x="1415131" y="593"/>
                  </a:lnTo>
                  <a:lnTo>
                    <a:pt x="1430274" y="0"/>
                  </a:lnTo>
                  <a:close/>
                </a:path>
                <a:path w="2277745" h="282575">
                  <a:moveTo>
                    <a:pt x="1159891" y="0"/>
                  </a:moveTo>
                  <a:lnTo>
                    <a:pt x="1214199" y="9334"/>
                  </a:lnTo>
                  <a:lnTo>
                    <a:pt x="1256411" y="37337"/>
                  </a:lnTo>
                  <a:lnTo>
                    <a:pt x="1283557" y="82010"/>
                  </a:lnTo>
                  <a:lnTo>
                    <a:pt x="1292606" y="141350"/>
                  </a:lnTo>
                  <a:lnTo>
                    <a:pt x="1290365" y="172594"/>
                  </a:lnTo>
                  <a:lnTo>
                    <a:pt x="1272407" y="224272"/>
                  </a:lnTo>
                  <a:lnTo>
                    <a:pt x="1237234" y="260990"/>
                  </a:lnTo>
                  <a:lnTo>
                    <a:pt x="1189228" y="279608"/>
                  </a:lnTo>
                  <a:lnTo>
                    <a:pt x="1160653" y="281939"/>
                  </a:lnTo>
                  <a:lnTo>
                    <a:pt x="1131818" y="279628"/>
                  </a:lnTo>
                  <a:lnTo>
                    <a:pt x="1083482" y="261098"/>
                  </a:lnTo>
                  <a:lnTo>
                    <a:pt x="1048263" y="224541"/>
                  </a:lnTo>
                  <a:lnTo>
                    <a:pt x="1030305" y="173436"/>
                  </a:lnTo>
                  <a:lnTo>
                    <a:pt x="1028065" y="142620"/>
                  </a:lnTo>
                  <a:lnTo>
                    <a:pt x="1028848" y="122614"/>
                  </a:lnTo>
                  <a:lnTo>
                    <a:pt x="1040511" y="72643"/>
                  </a:lnTo>
                  <a:lnTo>
                    <a:pt x="1065911" y="35305"/>
                  </a:lnTo>
                  <a:lnTo>
                    <a:pt x="1101217" y="10794"/>
                  </a:lnTo>
                  <a:lnTo>
                    <a:pt x="1143775" y="668"/>
                  </a:lnTo>
                  <a:lnTo>
                    <a:pt x="1159891" y="0"/>
                  </a:lnTo>
                  <a:close/>
                </a:path>
                <a:path w="2277745" h="282575">
                  <a:moveTo>
                    <a:pt x="625602" y="0"/>
                  </a:moveTo>
                  <a:lnTo>
                    <a:pt x="670655" y="5619"/>
                  </a:lnTo>
                  <a:lnTo>
                    <a:pt x="714373" y="34669"/>
                  </a:lnTo>
                  <a:lnTo>
                    <a:pt x="730250" y="82550"/>
                  </a:lnTo>
                  <a:lnTo>
                    <a:pt x="675132" y="84962"/>
                  </a:lnTo>
                  <a:lnTo>
                    <a:pt x="672842" y="75203"/>
                  </a:lnTo>
                  <a:lnTo>
                    <a:pt x="669575" y="66897"/>
                  </a:lnTo>
                  <a:lnTo>
                    <a:pt x="635998" y="46057"/>
                  </a:lnTo>
                  <a:lnTo>
                    <a:pt x="625094" y="45465"/>
                  </a:lnTo>
                  <a:lnTo>
                    <a:pt x="613737" y="46085"/>
                  </a:lnTo>
                  <a:lnTo>
                    <a:pt x="578739" y="65277"/>
                  </a:lnTo>
                  <a:lnTo>
                    <a:pt x="578739" y="72262"/>
                  </a:lnTo>
                  <a:lnTo>
                    <a:pt x="578739" y="78739"/>
                  </a:lnTo>
                  <a:lnTo>
                    <a:pt x="619301" y="102419"/>
                  </a:lnTo>
                  <a:lnTo>
                    <a:pt x="637540" y="107060"/>
                  </a:lnTo>
                  <a:lnTo>
                    <a:pt x="656328" y="111869"/>
                  </a:lnTo>
                  <a:lnTo>
                    <a:pt x="696976" y="126745"/>
                  </a:lnTo>
                  <a:lnTo>
                    <a:pt x="727075" y="154431"/>
                  </a:lnTo>
                  <a:lnTo>
                    <a:pt x="737997" y="197865"/>
                  </a:lnTo>
                  <a:lnTo>
                    <a:pt x="737185" y="209393"/>
                  </a:lnTo>
                  <a:lnTo>
                    <a:pt x="717750" y="251354"/>
                  </a:lnTo>
                  <a:lnTo>
                    <a:pt x="675461" y="276568"/>
                  </a:lnTo>
                  <a:lnTo>
                    <a:pt x="628777" y="282193"/>
                  </a:lnTo>
                  <a:lnTo>
                    <a:pt x="604444" y="280695"/>
                  </a:lnTo>
                  <a:lnTo>
                    <a:pt x="564733" y="268745"/>
                  </a:lnTo>
                  <a:lnTo>
                    <a:pt x="527208" y="228885"/>
                  </a:lnTo>
                  <a:lnTo>
                    <a:pt x="516255" y="188594"/>
                  </a:lnTo>
                  <a:lnTo>
                    <a:pt x="569849" y="183387"/>
                  </a:lnTo>
                  <a:lnTo>
                    <a:pt x="572869" y="196008"/>
                  </a:lnTo>
                  <a:lnTo>
                    <a:pt x="577151" y="206819"/>
                  </a:lnTo>
                  <a:lnTo>
                    <a:pt x="606837" y="232505"/>
                  </a:lnTo>
                  <a:lnTo>
                    <a:pt x="629412" y="235711"/>
                  </a:lnTo>
                  <a:lnTo>
                    <a:pt x="641842" y="234999"/>
                  </a:lnTo>
                  <a:lnTo>
                    <a:pt x="679529" y="212216"/>
                  </a:lnTo>
                  <a:lnTo>
                    <a:pt x="682879" y="198119"/>
                  </a:lnTo>
                  <a:lnTo>
                    <a:pt x="682879" y="191642"/>
                  </a:lnTo>
                  <a:lnTo>
                    <a:pt x="651075" y="167772"/>
                  </a:lnTo>
                  <a:lnTo>
                    <a:pt x="613410" y="157860"/>
                  </a:lnTo>
                  <a:lnTo>
                    <a:pt x="592881" y="152100"/>
                  </a:lnTo>
                  <a:lnTo>
                    <a:pt x="551180" y="130936"/>
                  </a:lnTo>
                  <a:lnTo>
                    <a:pt x="527712" y="91646"/>
                  </a:lnTo>
                  <a:lnTo>
                    <a:pt x="526161" y="76072"/>
                  </a:lnTo>
                  <a:lnTo>
                    <a:pt x="526899" y="65784"/>
                  </a:lnTo>
                  <a:lnTo>
                    <a:pt x="544522" y="28561"/>
                  </a:lnTo>
                  <a:lnTo>
                    <a:pt x="583650" y="5304"/>
                  </a:lnTo>
                  <a:lnTo>
                    <a:pt x="610459" y="593"/>
                  </a:lnTo>
                  <a:lnTo>
                    <a:pt x="625602" y="0"/>
                  </a:lnTo>
                  <a:close/>
                </a:path>
              </a:pathLst>
            </a:custGeom>
            <a:ln w="1828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020" y="338963"/>
            <a:ext cx="3637915" cy="5064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1838" y="332613"/>
            <a:ext cx="3597529" cy="5095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0844" y="420116"/>
            <a:ext cx="3518408" cy="4983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7367" y="465162"/>
            <a:ext cx="4112640" cy="5824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7733" y="465226"/>
            <a:ext cx="4272280" cy="5881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24063"/>
            <a:ext cx="4324350" cy="595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81800" y="4011"/>
            <a:ext cx="4243323" cy="5946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A1859F-B5D5-40B4-E608-5B0ED7A47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8H30M ÀS 13H30M: HORÁRIO DE REALIZAÇÃO DAS PROVAS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07F3C1-7BEA-2692-4BDA-ACDAA3171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Caso perceba que errou algo e precise rasurar a resposta  transcrita, faça um traço simples sobre o erro e escreva a nova  resposta em seguida;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2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/>
              <a:t>Não utilize corretivos ou outros artifícios para tal finalidade.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74286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0887" y="1290751"/>
            <a:ext cx="10894441" cy="534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4608" y="782827"/>
            <a:ext cx="885571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spc="-20" dirty="0"/>
              <a:t>ORIENTAÇÕES </a:t>
            </a:r>
            <a:r>
              <a:rPr sz="2900" dirty="0"/>
              <a:t>AO ALUNO EM CASO DE</a:t>
            </a:r>
            <a:r>
              <a:rPr sz="2900" spc="-290" dirty="0"/>
              <a:t> </a:t>
            </a:r>
            <a:r>
              <a:rPr sz="2900" dirty="0"/>
              <a:t>RASURA</a:t>
            </a:r>
            <a:endParaRPr sz="2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962F8A0-15F0-47A5-A1A7-166C5DC7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/>
              <a:t>A composição da nota na disciplina de prática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2EA17BD1-FF5F-45E9-B305-A43FF3A73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Vamos para a fórmula [(2xProva Escrita) + nota das peças semanais]/3 = NP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Como chegamos às notas das peças?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Os estudantes são avaliados em trio;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Toda semana, os alunos terão alguma atividade prática para desenvolver e entregar.</a:t>
            </a:r>
          </a:p>
        </p:txBody>
      </p:sp>
    </p:spTree>
    <p:extLst>
      <p:ext uri="{BB962C8B-B14F-4D97-AF65-F5344CB8AC3E}">
        <p14:creationId xmlns:p14="http://schemas.microsoft.com/office/powerpoint/2010/main" val="284524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75758F-F58D-434E-9573-FB77D4B0F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A composição da nota na disciplina de prática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45F868-EE75-4D27-B302-78C5462A9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 referida entrega pode ser na hora da aula (peças mais simples) ou até o início da próxima aula;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Essa entrega deverá ser feita via </a:t>
            </a:r>
            <a:r>
              <a:rPr lang="pt-BR" dirty="0" err="1"/>
              <a:t>moodle</a:t>
            </a:r>
            <a:r>
              <a:rPr lang="pt-BR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Cada peça semanal será avaliada de 0 a 8;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As notas das peças serão somadas e dividas pela quantidade de peças;</a:t>
            </a:r>
          </a:p>
        </p:txBody>
      </p:sp>
    </p:spTree>
    <p:extLst>
      <p:ext uri="{BB962C8B-B14F-4D97-AF65-F5344CB8AC3E}">
        <p14:creationId xmlns:p14="http://schemas.microsoft.com/office/powerpoint/2010/main" val="2028428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6D0B0A-AEB1-4B82-8E29-8FE7DA16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b="1" dirty="0"/>
              <a:t>A composição da nota na disciplina de prática</a:t>
            </a:r>
            <a:endParaRPr lang="pt-BR" sz="4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2C5B9-3FC0-478D-B711-C3AEA0A6E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Após o cálculo da média das peças, o docente irá somar avaliação individual do aluno no valor de até 2 pontos.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Caso uma equipe deixe de entregar metade das peças, será aplicada uma redução de 25% da nota das atividades semanais.</a:t>
            </a:r>
          </a:p>
        </p:txBody>
      </p:sp>
    </p:spTree>
    <p:extLst>
      <p:ext uri="{BB962C8B-B14F-4D97-AF65-F5344CB8AC3E}">
        <p14:creationId xmlns:p14="http://schemas.microsoft.com/office/powerpoint/2010/main" val="37917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16D04AB-A64E-7C0F-FB98-93D9D6F8D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 dirty="0"/>
              <a:t>Considerações Iniciais</a:t>
            </a:r>
          </a:p>
        </p:txBody>
      </p:sp>
      <p:graphicFrame>
        <p:nvGraphicFramePr>
          <p:cNvPr id="7" name="Espaço Reservado para Conteúdo 4">
            <a:extLst>
              <a:ext uri="{FF2B5EF4-FFF2-40B4-BE49-F238E27FC236}">
                <a16:creationId xmlns:a16="http://schemas.microsoft.com/office/drawing/2014/main" id="{0830D858-5395-1117-26BC-DCF0455457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813997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5992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E0DC73-7053-A8FD-3903-E8A5D25B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 dirty="0"/>
              <a:t>Horários das Avaliações</a:t>
            </a:r>
          </a:p>
        </p:txBody>
      </p:sp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4807405-266E-89A4-A16B-0974C1E6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Das 7h30min às 7h50min</a:t>
            </a:r>
            <a:r>
              <a:rPr lang="pt-BR" dirty="0"/>
              <a:t>: horário de entrada em sala com material de  consulta (</a:t>
            </a:r>
            <a:r>
              <a:rPr lang="pt-BR" i="1" dirty="0" err="1"/>
              <a:t>vade</a:t>
            </a:r>
            <a:r>
              <a:rPr lang="pt-BR" i="1" dirty="0"/>
              <a:t> </a:t>
            </a:r>
            <a:r>
              <a:rPr lang="pt-BR" i="1" dirty="0" err="1"/>
              <a:t>mecum</a:t>
            </a:r>
            <a:r>
              <a:rPr lang="pt-BR" dirty="0"/>
              <a:t>);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Das 7h51min às 8h00min</a:t>
            </a:r>
            <a:r>
              <a:rPr lang="pt-BR" dirty="0"/>
              <a:t>: guarda de materiais nas sacolas fornecidas pela instituição e entrega do </a:t>
            </a:r>
            <a:r>
              <a:rPr lang="pt-BR" i="1" dirty="0" err="1"/>
              <a:t>vade</a:t>
            </a:r>
            <a:r>
              <a:rPr lang="pt-BR" i="1" dirty="0"/>
              <a:t> </a:t>
            </a:r>
            <a:r>
              <a:rPr lang="pt-BR" i="1" dirty="0" err="1"/>
              <a:t>mecum</a:t>
            </a:r>
            <a:r>
              <a:rPr lang="pt-BR" i="1" dirty="0"/>
              <a:t> </a:t>
            </a:r>
            <a:r>
              <a:rPr lang="pt-BR" dirty="0"/>
              <a:t>para o fiscal;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22" name="Graphic 8" descr="Cronômetro">
            <a:extLst>
              <a:ext uri="{FF2B5EF4-FFF2-40B4-BE49-F238E27FC236}">
                <a16:creationId xmlns:a16="http://schemas.microsoft.com/office/drawing/2014/main" id="{07AB000D-B27B-8E06-50AA-717055532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66524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9A2B88-61F5-5F46-EDBC-64BB62CD9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 dirty="0"/>
              <a:t>Horários das Avaliações</a:t>
            </a:r>
            <a:endParaRPr lang="pt-BR" dirty="0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699B5-E63B-6917-4C52-F0FF5DB6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Das 8h00m às 8h29m</a:t>
            </a:r>
            <a:r>
              <a:rPr lang="pt-BR" dirty="0"/>
              <a:t>: verificação do material de consulta;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dirty="0"/>
              <a:t> </a:t>
            </a:r>
            <a:r>
              <a:rPr lang="pt-BR" b="1" dirty="0"/>
              <a:t>Das 8h30m às 13h30m</a:t>
            </a:r>
            <a:r>
              <a:rPr lang="pt-BR" dirty="0"/>
              <a:t>: horário de realização das provas.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b="1" dirty="0"/>
              <a:t>Após 7h50m e antes de 8h30m</a:t>
            </a:r>
            <a:r>
              <a:rPr lang="pt-BR" dirty="0"/>
              <a:t>: é permitida a entrada  do aluno em sala, mas sem material de consulta;</a:t>
            </a:r>
          </a:p>
          <a:p>
            <a:endParaRPr lang="pt-BR" dirty="0"/>
          </a:p>
        </p:txBody>
      </p:sp>
      <p:pic>
        <p:nvPicPr>
          <p:cNvPr id="20" name="Graphic 6" descr="Cronômetro">
            <a:extLst>
              <a:ext uri="{FF2B5EF4-FFF2-40B4-BE49-F238E27FC236}">
                <a16:creationId xmlns:a16="http://schemas.microsoft.com/office/drawing/2014/main" id="{E5A39E42-13D5-9346-CC13-1FD787B4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1462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162476"/>
            <a:ext cx="9982200" cy="5677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791210" marR="5080" indent="-779145">
              <a:lnSpc>
                <a:spcPts val="3460"/>
              </a:lnSpc>
              <a:spcBef>
                <a:spcPts val="535"/>
              </a:spcBef>
            </a:pPr>
            <a:r>
              <a:rPr lang="pt-BR" b="1" spc="-20" dirty="0"/>
              <a:t>Orientações</a:t>
            </a:r>
            <a:r>
              <a:rPr lang="pt-BR" b="1" spc="-110" dirty="0"/>
              <a:t> </a:t>
            </a:r>
            <a:r>
              <a:rPr lang="pt-BR" b="1" dirty="0"/>
              <a:t>iniciais!</a:t>
            </a:r>
            <a:endParaRPr lang="pt-BR" b="1" spc="-45" dirty="0"/>
          </a:p>
        </p:txBody>
      </p:sp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CF79FA21-624F-201B-51CB-976E9076F1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421418"/>
              </p:ext>
            </p:extLst>
          </p:nvPr>
        </p:nvGraphicFramePr>
        <p:xfrm>
          <a:off x="381000" y="2133600"/>
          <a:ext cx="11658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75</TotalTime>
  <Words>738</Words>
  <Application>Microsoft Office PowerPoint</Application>
  <PresentationFormat>Widescreen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Retrospectiva</vt:lpstr>
      <vt:lpstr>Provas NPJ</vt:lpstr>
      <vt:lpstr>Informações gerais de prática I</vt:lpstr>
      <vt:lpstr>A composição da nota na disciplina de prática</vt:lpstr>
      <vt:lpstr>A composição da nota na disciplina de prática</vt:lpstr>
      <vt:lpstr>A composição da nota na disciplina de prática</vt:lpstr>
      <vt:lpstr>Considerações Iniciais</vt:lpstr>
      <vt:lpstr>Horários das Avaliações</vt:lpstr>
      <vt:lpstr>Horários das Avaliações</vt:lpstr>
      <vt:lpstr>Orientações iniciais!</vt:lpstr>
      <vt:lpstr>Horário de entrada em sala com material de consulta  (vade mecum)</vt:lpstr>
      <vt:lpstr>Horário de entrada em sala com material de consulta  (vade mecum)</vt:lpstr>
      <vt:lpstr>Apresentação do PowerPoint</vt:lpstr>
      <vt:lpstr>Segundo momento: das 7h51min às 8h00min:</vt:lpstr>
      <vt:lpstr>Segundo momento: das 7h51min às 8h00min:</vt:lpstr>
      <vt:lpstr>Apresentação do PowerPoint</vt:lpstr>
      <vt:lpstr>EXEMPLOS MAIS COMUNS DE SITUAÇÕES  PERMITIDAS E PROIBIDAS</vt:lpstr>
      <vt:lpstr>EXEMPLOS MAIS COMUNS DE SITUAÇÕES  PERMITIDAS E PROIBIDAS</vt:lpstr>
      <vt:lpstr>8H30M ÀS 13H30M: HORÁRIO DE REALIZAÇÃO DAS PROVAS</vt:lpstr>
      <vt:lpstr>CADERNO DE PROVAS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8H30M ÀS 13H30M: HORÁRIO DE REALIZAÇÃO DAS PROVAS</vt:lpstr>
      <vt:lpstr>ORIENTAÇÕES AO ALUNO EM CASO DE RASURA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Perelman e a nova retórica</dc:title>
  <dc:creator>Mirna Siebra</dc:creator>
  <cp:lastModifiedBy>Usuario</cp:lastModifiedBy>
  <cp:revision>2</cp:revision>
  <dcterms:created xsi:type="dcterms:W3CDTF">2022-12-23T14:30:37Z</dcterms:created>
  <dcterms:modified xsi:type="dcterms:W3CDTF">2023-01-30T12:21:25Z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2022-12-23T00:00:00Z</vt:filetime>
  </property>
</Properties>
</file>